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79" r:id="rId14"/>
    <p:sldId id="269" r:id="rId15"/>
    <p:sldId id="270" r:id="rId16"/>
    <p:sldId id="272" r:id="rId17"/>
    <p:sldId id="273" r:id="rId18"/>
    <p:sldId id="274" r:id="rId19"/>
    <p:sldId id="278" r:id="rId20"/>
    <p:sldId id="276" r:id="rId21"/>
    <p:sldId id="280"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885"/>
  </p:normalViewPr>
  <p:slideViewPr>
    <p:cSldViewPr snapToGrid="0">
      <p:cViewPr varScale="1">
        <p:scale>
          <a:sx n="75" d="100"/>
          <a:sy n="75" d="100"/>
        </p:scale>
        <p:origin x="19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יהודה עאמר" userId="2a8068f3-55e9-4338-b6ca-5018194b0094" providerId="ADAL" clId="{6C589E65-E1C3-42F1-8B21-224C4C106593}"/>
    <pc:docChg chg="undo custSel modSld sldOrd">
      <pc:chgData name="יהודה עאמר" userId="2a8068f3-55e9-4338-b6ca-5018194b0094" providerId="ADAL" clId="{6C589E65-E1C3-42F1-8B21-224C4C106593}" dt="2024-09-07T21:30:31.909" v="682"/>
      <pc:docMkLst>
        <pc:docMk/>
      </pc:docMkLst>
      <pc:sldChg chg="modNotesTx">
        <pc:chgData name="יהודה עאמר" userId="2a8068f3-55e9-4338-b6ca-5018194b0094" providerId="ADAL" clId="{6C589E65-E1C3-42F1-8B21-224C4C106593}" dt="2024-09-04T11:42:51.278" v="634" actId="20577"/>
        <pc:sldMkLst>
          <pc:docMk/>
          <pc:sldMk cId="2505966605" sldId="261"/>
        </pc:sldMkLst>
      </pc:sldChg>
      <pc:sldChg chg="ord modNotesTx">
        <pc:chgData name="יהודה עאמר" userId="2a8068f3-55e9-4338-b6ca-5018194b0094" providerId="ADAL" clId="{6C589E65-E1C3-42F1-8B21-224C4C106593}" dt="2024-09-06T09:54:28.090" v="672"/>
        <pc:sldMkLst>
          <pc:docMk/>
          <pc:sldMk cId="3904127481" sldId="262"/>
        </pc:sldMkLst>
      </pc:sldChg>
      <pc:sldChg chg="ord modNotesTx">
        <pc:chgData name="יהודה עאמר" userId="2a8068f3-55e9-4338-b6ca-5018194b0094" providerId="ADAL" clId="{6C589E65-E1C3-42F1-8B21-224C4C106593}" dt="2024-09-06T09:54:16.033" v="668"/>
        <pc:sldMkLst>
          <pc:docMk/>
          <pc:sldMk cId="1368080778" sldId="263"/>
        </pc:sldMkLst>
      </pc:sldChg>
      <pc:sldChg chg="modNotesTx">
        <pc:chgData name="יהודה עאמר" userId="2a8068f3-55e9-4338-b6ca-5018194b0094" providerId="ADAL" clId="{6C589E65-E1C3-42F1-8B21-224C4C106593}" dt="2024-09-05T08:17:09.386" v="653"/>
        <pc:sldMkLst>
          <pc:docMk/>
          <pc:sldMk cId="2074746190" sldId="264"/>
        </pc:sldMkLst>
      </pc:sldChg>
      <pc:sldChg chg="modNotesTx">
        <pc:chgData name="יהודה עאמר" userId="2a8068f3-55e9-4338-b6ca-5018194b0094" providerId="ADAL" clId="{6C589E65-E1C3-42F1-8B21-224C4C106593}" dt="2024-09-07T21:30:31.909" v="682"/>
        <pc:sldMkLst>
          <pc:docMk/>
          <pc:sldMk cId="842589133" sldId="269"/>
        </pc:sldMkLst>
      </pc:sldChg>
      <pc:sldChg chg="modNotesTx">
        <pc:chgData name="יהודה עאמר" userId="2a8068f3-55e9-4338-b6ca-5018194b0094" providerId="ADAL" clId="{6C589E65-E1C3-42F1-8B21-224C4C106593}" dt="2024-09-03T16:30:21.878" v="128" actId="20577"/>
        <pc:sldMkLst>
          <pc:docMk/>
          <pc:sldMk cId="2862815803" sldId="270"/>
        </pc:sldMkLst>
      </pc:sldChg>
      <pc:sldChg chg="modSp mod modNotesTx">
        <pc:chgData name="יהודה עאמר" userId="2a8068f3-55e9-4338-b6ca-5018194b0094" providerId="ADAL" clId="{6C589E65-E1C3-42F1-8B21-224C4C106593}" dt="2024-09-05T09:04:32.924" v="658" actId="20577"/>
        <pc:sldMkLst>
          <pc:docMk/>
          <pc:sldMk cId="3805118165" sldId="272"/>
        </pc:sldMkLst>
        <pc:spChg chg="mod">
          <ac:chgData name="יהודה עאמר" userId="2a8068f3-55e9-4338-b6ca-5018194b0094" providerId="ADAL" clId="{6C589E65-E1C3-42F1-8B21-224C4C106593}" dt="2024-09-03T13:45:37.852" v="0" actId="20577"/>
          <ac:spMkLst>
            <pc:docMk/>
            <pc:sldMk cId="3805118165" sldId="272"/>
            <ac:spMk id="5" creationId="{DDF2AC9F-BA59-C8B8-AF40-15DEDB1B3F0E}"/>
          </ac:spMkLst>
        </pc:spChg>
        <pc:spChg chg="mod">
          <ac:chgData name="יהודה עאמר" userId="2a8068f3-55e9-4338-b6ca-5018194b0094" providerId="ADAL" clId="{6C589E65-E1C3-42F1-8B21-224C4C106593}" dt="2024-09-03T16:35:04.374" v="132" actId="20577"/>
          <ac:spMkLst>
            <pc:docMk/>
            <pc:sldMk cId="3805118165" sldId="272"/>
            <ac:spMk id="9" creationId="{83D94FC3-1CA7-D29F-2B58-9CF75E3189C8}"/>
          </ac:spMkLst>
        </pc:spChg>
      </pc:sldChg>
      <pc:sldChg chg="modSp mod modNotesTx">
        <pc:chgData name="יהודה עאמר" userId="2a8068f3-55e9-4338-b6ca-5018194b0094" providerId="ADAL" clId="{6C589E65-E1C3-42F1-8B21-224C4C106593}" dt="2024-09-05T08:02:40.760" v="642" actId="14100"/>
        <pc:sldMkLst>
          <pc:docMk/>
          <pc:sldMk cId="3545537036" sldId="273"/>
        </pc:sldMkLst>
        <pc:picChg chg="mod">
          <ac:chgData name="יהודה עאמר" userId="2a8068f3-55e9-4338-b6ca-5018194b0094" providerId="ADAL" clId="{6C589E65-E1C3-42F1-8B21-224C4C106593}" dt="2024-09-05T08:02:40.760" v="642" actId="14100"/>
          <ac:picMkLst>
            <pc:docMk/>
            <pc:sldMk cId="3545537036" sldId="273"/>
            <ac:picMk id="7" creationId="{988565CB-5988-0C02-6E90-787909A34B02}"/>
          </ac:picMkLst>
        </pc:picChg>
      </pc:sldChg>
      <pc:sldChg chg="addSp delSp modSp mod modNotesTx">
        <pc:chgData name="יהודה עאמר" userId="2a8068f3-55e9-4338-b6ca-5018194b0094" providerId="ADAL" clId="{6C589E65-E1C3-42F1-8B21-224C4C106593}" dt="2024-09-05T08:02:33.608" v="641" actId="167"/>
        <pc:sldMkLst>
          <pc:docMk/>
          <pc:sldMk cId="3862006934" sldId="274"/>
        </pc:sldMkLst>
        <pc:picChg chg="add mod ord">
          <ac:chgData name="יהודה עאמר" userId="2a8068f3-55e9-4338-b6ca-5018194b0094" providerId="ADAL" clId="{6C589E65-E1C3-42F1-8B21-224C4C106593}" dt="2024-09-05T08:02:33.608" v="641" actId="167"/>
          <ac:picMkLst>
            <pc:docMk/>
            <pc:sldMk cId="3862006934" sldId="274"/>
            <ac:picMk id="3" creationId="{DD363162-BE5C-A156-AA4E-F39897F4464B}"/>
          </ac:picMkLst>
        </pc:picChg>
        <pc:picChg chg="del">
          <ac:chgData name="יהודה עאמר" userId="2a8068f3-55e9-4338-b6ca-5018194b0094" providerId="ADAL" clId="{6C589E65-E1C3-42F1-8B21-224C4C106593}" dt="2024-09-05T08:02:16.091" v="635" actId="478"/>
          <ac:picMkLst>
            <pc:docMk/>
            <pc:sldMk cId="3862006934" sldId="274"/>
            <ac:picMk id="6" creationId="{51E11473-3F7B-E988-477F-99EFECADF5E0}"/>
          </ac:picMkLst>
        </pc:picChg>
      </pc:sldChg>
      <pc:sldChg chg="modSp mod">
        <pc:chgData name="יהודה עאמר" userId="2a8068f3-55e9-4338-b6ca-5018194b0094" providerId="ADAL" clId="{6C589E65-E1C3-42F1-8B21-224C4C106593}" dt="2024-09-03T16:25:51.063" v="81" actId="27636"/>
        <pc:sldMkLst>
          <pc:docMk/>
          <pc:sldMk cId="279177209" sldId="278"/>
        </pc:sldMkLst>
        <pc:spChg chg="mod">
          <ac:chgData name="יהודה עאמר" userId="2a8068f3-55e9-4338-b6ca-5018194b0094" providerId="ADAL" clId="{6C589E65-E1C3-42F1-8B21-224C4C106593}" dt="2024-09-03T16:25:51.063" v="81" actId="27636"/>
          <ac:spMkLst>
            <pc:docMk/>
            <pc:sldMk cId="279177209" sldId="278"/>
            <ac:spMk id="5" creationId="{B4A9F61A-C56E-3FC9-30E6-7709D78CFE4F}"/>
          </ac:spMkLst>
        </pc:spChg>
      </pc:sldChg>
      <pc:sldChg chg="modSp mod ord modNotesTx">
        <pc:chgData name="יהודה עאמר" userId="2a8068f3-55e9-4338-b6ca-5018194b0094" providerId="ADAL" clId="{6C589E65-E1C3-42F1-8B21-224C4C106593}" dt="2024-09-07T13:04:21.935" v="681" actId="20577"/>
        <pc:sldMkLst>
          <pc:docMk/>
          <pc:sldMk cId="1536314152" sldId="279"/>
        </pc:sldMkLst>
        <pc:spChg chg="mod">
          <ac:chgData name="יהודה עאמר" userId="2a8068f3-55e9-4338-b6ca-5018194b0094" providerId="ADAL" clId="{6C589E65-E1C3-42F1-8B21-224C4C106593}" dt="2024-09-07T13:04:21.935" v="681" actId="20577"/>
          <ac:spMkLst>
            <pc:docMk/>
            <pc:sldMk cId="1536314152" sldId="279"/>
            <ac:spMk id="4" creationId="{8CF700ED-14B9-64B1-1B3A-11488059F93A}"/>
          </ac:spMkLst>
        </pc:spChg>
      </pc:sldChg>
    </pc:docChg>
  </pc:docChgLst>
  <pc:docChgLst>
    <pc:chgData name="נבי מרעי" userId="160bd51a-e2b1-44f7-b481-cad8f8dac8fe" providerId="ADAL" clId="{193A92AD-EBBB-0244-B902-210E00B4EDB9}"/>
    <pc:docChg chg="undo custSel addSld modSld sldOrd">
      <pc:chgData name="נבי מרעי" userId="160bd51a-e2b1-44f7-b481-cad8f8dac8fe" providerId="ADAL" clId="{193A92AD-EBBB-0244-B902-210E00B4EDB9}" dt="2024-09-08T09:00:36.730" v="2038"/>
      <pc:docMkLst>
        <pc:docMk/>
      </pc:docMkLst>
      <pc:sldChg chg="modSp mod modNotesTx">
        <pc:chgData name="נבי מרעי" userId="160bd51a-e2b1-44f7-b481-cad8f8dac8fe" providerId="ADAL" clId="{193A92AD-EBBB-0244-B902-210E00B4EDB9}" dt="2024-09-08T08:56:14.640" v="2037" actId="20577"/>
        <pc:sldMkLst>
          <pc:docMk/>
          <pc:sldMk cId="2304660750" sldId="256"/>
        </pc:sldMkLst>
        <pc:spChg chg="mod">
          <ac:chgData name="נבי מרעי" userId="160bd51a-e2b1-44f7-b481-cad8f8dac8fe" providerId="ADAL" clId="{193A92AD-EBBB-0244-B902-210E00B4EDB9}" dt="2024-09-05T07:54:09.026" v="1864" actId="20577"/>
          <ac:spMkLst>
            <pc:docMk/>
            <pc:sldMk cId="2304660750" sldId="256"/>
            <ac:spMk id="6" creationId="{87C1ABC6-08DA-B76F-B9D6-2D9735660392}"/>
          </ac:spMkLst>
        </pc:spChg>
      </pc:sldChg>
      <pc:sldChg chg="addSp modSp mod modNotesTx">
        <pc:chgData name="נבי מרעי" userId="160bd51a-e2b1-44f7-b481-cad8f8dac8fe" providerId="ADAL" clId="{193A92AD-EBBB-0244-B902-210E00B4EDB9}" dt="2024-09-08T08:53:24.607" v="2025" actId="20577"/>
        <pc:sldMkLst>
          <pc:docMk/>
          <pc:sldMk cId="752919380" sldId="257"/>
        </pc:sldMkLst>
        <pc:spChg chg="add mod">
          <ac:chgData name="נבי מרעי" userId="160bd51a-e2b1-44f7-b481-cad8f8dac8fe" providerId="ADAL" clId="{193A92AD-EBBB-0244-B902-210E00B4EDB9}" dt="2024-09-05T07:44:53.449" v="1854" actId="2710"/>
          <ac:spMkLst>
            <pc:docMk/>
            <pc:sldMk cId="752919380" sldId="257"/>
            <ac:spMk id="2" creationId="{D2560ADA-ABEE-858B-325B-F1319C19C8E0}"/>
          </ac:spMkLst>
        </pc:spChg>
        <pc:spChg chg="mod">
          <ac:chgData name="נבי מרעי" userId="160bd51a-e2b1-44f7-b481-cad8f8dac8fe" providerId="ADAL" clId="{193A92AD-EBBB-0244-B902-210E00B4EDB9}" dt="2024-09-05T07:55:44.547" v="1869" actId="27636"/>
          <ac:spMkLst>
            <pc:docMk/>
            <pc:sldMk cId="752919380" sldId="257"/>
            <ac:spMk id="5" creationId="{021CFF2E-2A17-374A-0030-3476B2BC3F5D}"/>
          </ac:spMkLst>
        </pc:spChg>
      </pc:sldChg>
      <pc:sldChg chg="modSp mod">
        <pc:chgData name="נבי מרעי" userId="160bd51a-e2b1-44f7-b481-cad8f8dac8fe" providerId="ADAL" clId="{193A92AD-EBBB-0244-B902-210E00B4EDB9}" dt="2024-09-03T10:55:44.779" v="116" actId="2711"/>
        <pc:sldMkLst>
          <pc:docMk/>
          <pc:sldMk cId="2324300914" sldId="258"/>
        </pc:sldMkLst>
        <pc:spChg chg="mod">
          <ac:chgData name="נבי מרעי" userId="160bd51a-e2b1-44f7-b481-cad8f8dac8fe" providerId="ADAL" clId="{193A92AD-EBBB-0244-B902-210E00B4EDB9}" dt="2024-09-03T10:55:44.779" v="116" actId="2711"/>
          <ac:spMkLst>
            <pc:docMk/>
            <pc:sldMk cId="2324300914" sldId="258"/>
            <ac:spMk id="3" creationId="{B7F392CA-7702-E2EA-7695-EB206D9CFD14}"/>
          </ac:spMkLst>
        </pc:spChg>
      </pc:sldChg>
      <pc:sldChg chg="modSp mod modNotesTx">
        <pc:chgData name="נבי מרעי" userId="160bd51a-e2b1-44f7-b481-cad8f8dac8fe" providerId="ADAL" clId="{193A92AD-EBBB-0244-B902-210E00B4EDB9}" dt="2024-09-08T09:00:36.730" v="2038"/>
        <pc:sldMkLst>
          <pc:docMk/>
          <pc:sldMk cId="1172379012" sldId="259"/>
        </pc:sldMkLst>
        <pc:spChg chg="mod">
          <ac:chgData name="נבי מרעי" userId="160bd51a-e2b1-44f7-b481-cad8f8dac8fe" providerId="ADAL" clId="{193A92AD-EBBB-0244-B902-210E00B4EDB9}" dt="2024-09-03T14:17:23.382" v="539" actId="20578"/>
          <ac:spMkLst>
            <pc:docMk/>
            <pc:sldMk cId="1172379012" sldId="259"/>
            <ac:spMk id="15" creationId="{6BEC980F-5086-BF7C-CE1D-80635391BC27}"/>
          </ac:spMkLst>
        </pc:spChg>
      </pc:sldChg>
      <pc:sldChg chg="modNotesTx">
        <pc:chgData name="נבי מרעי" userId="160bd51a-e2b1-44f7-b481-cad8f8dac8fe" providerId="ADAL" clId="{193A92AD-EBBB-0244-B902-210E00B4EDB9}" dt="2024-09-08T08:53:48.201" v="2027"/>
        <pc:sldMkLst>
          <pc:docMk/>
          <pc:sldMk cId="1500990336" sldId="260"/>
        </pc:sldMkLst>
      </pc:sldChg>
      <pc:sldChg chg="addSp delSp modSp mod setBg">
        <pc:chgData name="נבי מרעי" userId="160bd51a-e2b1-44f7-b481-cad8f8dac8fe" providerId="ADAL" clId="{193A92AD-EBBB-0244-B902-210E00B4EDB9}" dt="2024-09-03T10:48:28.556" v="4" actId="26606"/>
        <pc:sldMkLst>
          <pc:docMk/>
          <pc:sldMk cId="2505966605" sldId="261"/>
        </pc:sldMkLst>
        <pc:spChg chg="mod">
          <ac:chgData name="נבי מרעי" userId="160bd51a-e2b1-44f7-b481-cad8f8dac8fe" providerId="ADAL" clId="{193A92AD-EBBB-0244-B902-210E00B4EDB9}" dt="2024-09-03T10:48:28.556" v="4" actId="26606"/>
          <ac:spMkLst>
            <pc:docMk/>
            <pc:sldMk cId="2505966605" sldId="261"/>
            <ac:spMk id="4" creationId="{9A3D17DC-91B4-9FA5-9BB9-69BE3D552BB5}"/>
          </ac:spMkLst>
        </pc:spChg>
        <pc:spChg chg="mod">
          <ac:chgData name="נבי מרעי" userId="160bd51a-e2b1-44f7-b481-cad8f8dac8fe" providerId="ADAL" clId="{193A92AD-EBBB-0244-B902-210E00B4EDB9}" dt="2024-09-03T10:48:28.556" v="4" actId="26606"/>
          <ac:spMkLst>
            <pc:docMk/>
            <pc:sldMk cId="2505966605" sldId="261"/>
            <ac:spMk id="7" creationId="{460595EB-C04B-2498-FD26-94D79AEA7118}"/>
          </ac:spMkLst>
        </pc:spChg>
        <pc:spChg chg="add del">
          <ac:chgData name="נבי מרעי" userId="160bd51a-e2b1-44f7-b481-cad8f8dac8fe" providerId="ADAL" clId="{193A92AD-EBBB-0244-B902-210E00B4EDB9}" dt="2024-09-03T10:48:25.226" v="1" actId="26606"/>
          <ac:spMkLst>
            <pc:docMk/>
            <pc:sldMk cId="2505966605" sldId="261"/>
            <ac:spMk id="12" creationId="{961D8973-EAA9-459A-AF59-BBB4233D6C78}"/>
          </ac:spMkLst>
        </pc:spChg>
        <pc:spChg chg="add del">
          <ac:chgData name="נבי מרעי" userId="160bd51a-e2b1-44f7-b481-cad8f8dac8fe" providerId="ADAL" clId="{193A92AD-EBBB-0244-B902-210E00B4EDB9}" dt="2024-09-03T10:48:25.226" v="1" actId="26606"/>
          <ac:spMkLst>
            <pc:docMk/>
            <pc:sldMk cId="2505966605" sldId="261"/>
            <ac:spMk id="14" creationId="{FBEA8A33-C0D0-416D-8359-724B8828C7C3}"/>
          </ac:spMkLst>
        </pc:spChg>
        <pc:spChg chg="add del">
          <ac:chgData name="נבי מרעי" userId="160bd51a-e2b1-44f7-b481-cad8f8dac8fe" providerId="ADAL" clId="{193A92AD-EBBB-0244-B902-210E00B4EDB9}" dt="2024-09-03T10:48:28.546" v="3" actId="26606"/>
          <ac:spMkLst>
            <pc:docMk/>
            <pc:sldMk cId="2505966605" sldId="261"/>
            <ac:spMk id="16" creationId="{1D868099-6145-4BC0-A5EA-74BEF1776BA9}"/>
          </ac:spMkLst>
        </pc:spChg>
        <pc:spChg chg="add del">
          <ac:chgData name="נבי מרעי" userId="160bd51a-e2b1-44f7-b481-cad8f8dac8fe" providerId="ADAL" clId="{193A92AD-EBBB-0244-B902-210E00B4EDB9}" dt="2024-09-03T10:48:28.546" v="3" actId="26606"/>
          <ac:spMkLst>
            <pc:docMk/>
            <pc:sldMk cId="2505966605" sldId="261"/>
            <ac:spMk id="17" creationId="{CC1026F7-DECB-49B4-A565-518BBA445471}"/>
          </ac:spMkLst>
        </pc:spChg>
        <pc:spChg chg="add">
          <ac:chgData name="נבי מרעי" userId="160bd51a-e2b1-44f7-b481-cad8f8dac8fe" providerId="ADAL" clId="{193A92AD-EBBB-0244-B902-210E00B4EDB9}" dt="2024-09-03T10:48:28.556" v="4" actId="26606"/>
          <ac:spMkLst>
            <pc:docMk/>
            <pc:sldMk cId="2505966605" sldId="261"/>
            <ac:spMk id="19" creationId="{961D8973-EAA9-459A-AF59-BBB4233D6C78}"/>
          </ac:spMkLst>
        </pc:spChg>
        <pc:spChg chg="add">
          <ac:chgData name="נבי מרעי" userId="160bd51a-e2b1-44f7-b481-cad8f8dac8fe" providerId="ADAL" clId="{193A92AD-EBBB-0244-B902-210E00B4EDB9}" dt="2024-09-03T10:48:28.556" v="4" actId="26606"/>
          <ac:spMkLst>
            <pc:docMk/>
            <pc:sldMk cId="2505966605" sldId="261"/>
            <ac:spMk id="20" creationId="{FBEA8A33-C0D0-416D-8359-724B8828C7C3}"/>
          </ac:spMkLst>
        </pc:spChg>
        <pc:picChg chg="mod ord">
          <ac:chgData name="נבי מרעי" userId="160bd51a-e2b1-44f7-b481-cad8f8dac8fe" providerId="ADAL" clId="{193A92AD-EBBB-0244-B902-210E00B4EDB9}" dt="2024-09-03T10:48:28.556" v="4" actId="26606"/>
          <ac:picMkLst>
            <pc:docMk/>
            <pc:sldMk cId="2505966605" sldId="261"/>
            <ac:picMk id="5" creationId="{93257D1C-EFF7-B415-C275-9B78ECE5248A}"/>
          </ac:picMkLst>
        </pc:picChg>
      </pc:sldChg>
      <pc:sldChg chg="addSp delSp modSp mod setBg">
        <pc:chgData name="נבי מרעי" userId="160bd51a-e2b1-44f7-b481-cad8f8dac8fe" providerId="ADAL" clId="{193A92AD-EBBB-0244-B902-210E00B4EDB9}" dt="2024-09-03T10:49:13.186" v="20" actId="26606"/>
        <pc:sldMkLst>
          <pc:docMk/>
          <pc:sldMk cId="3904127481" sldId="262"/>
        </pc:sldMkLst>
        <pc:spChg chg="mod">
          <ac:chgData name="נבי מרעי" userId="160bd51a-e2b1-44f7-b481-cad8f8dac8fe" providerId="ADAL" clId="{193A92AD-EBBB-0244-B902-210E00B4EDB9}" dt="2024-09-03T10:49:13.186" v="20" actId="26606"/>
          <ac:spMkLst>
            <pc:docMk/>
            <pc:sldMk cId="3904127481" sldId="262"/>
            <ac:spMk id="4" creationId="{0CF83EB3-A25A-76CD-0292-D45E9B068EA4}"/>
          </ac:spMkLst>
        </pc:spChg>
        <pc:spChg chg="mod ord">
          <ac:chgData name="נבי מרעי" userId="160bd51a-e2b1-44f7-b481-cad8f8dac8fe" providerId="ADAL" clId="{193A92AD-EBBB-0244-B902-210E00B4EDB9}" dt="2024-09-03T10:49:13.186" v="20" actId="26606"/>
          <ac:spMkLst>
            <pc:docMk/>
            <pc:sldMk cId="3904127481" sldId="262"/>
            <ac:spMk id="6" creationId="{4879E27E-A6F2-8686-36FC-4B0E216704AF}"/>
          </ac:spMkLst>
        </pc:spChg>
        <pc:spChg chg="add del">
          <ac:chgData name="נבי מרעי" userId="160bd51a-e2b1-44f7-b481-cad8f8dac8fe" providerId="ADAL" clId="{193A92AD-EBBB-0244-B902-210E00B4EDB9}" dt="2024-09-03T10:48:51.575" v="12" actId="26606"/>
          <ac:spMkLst>
            <pc:docMk/>
            <pc:sldMk cId="3904127481" sldId="262"/>
            <ac:spMk id="1028" creationId="{6B205BC3-0B06-4EA6-9066-1A0BEC22C804}"/>
          </ac:spMkLst>
        </pc:spChg>
        <pc:spChg chg="add del">
          <ac:chgData name="נבי מרעי" userId="160bd51a-e2b1-44f7-b481-cad8f8dac8fe" providerId="ADAL" clId="{193A92AD-EBBB-0244-B902-210E00B4EDB9}" dt="2024-09-03T10:48:55.179" v="16" actId="26606"/>
          <ac:spMkLst>
            <pc:docMk/>
            <pc:sldMk cId="3904127481" sldId="262"/>
            <ac:spMk id="1029" creationId="{A67E2D8A-19BE-48A0-889C-CCAC02348C99}"/>
          </ac:spMkLst>
        </pc:spChg>
        <pc:spChg chg="add">
          <ac:chgData name="נבי מרעי" userId="160bd51a-e2b1-44f7-b481-cad8f8dac8fe" providerId="ADAL" clId="{193A92AD-EBBB-0244-B902-210E00B4EDB9}" dt="2024-09-03T10:49:13.186" v="20" actId="26606"/>
          <ac:spMkLst>
            <pc:docMk/>
            <pc:sldMk cId="3904127481" sldId="262"/>
            <ac:spMk id="1030" creationId="{B9F89C22-0475-4427-B7C8-0269AD40E3EC}"/>
          </ac:spMkLst>
        </pc:spChg>
        <pc:spChg chg="add del">
          <ac:chgData name="נבי מרעי" userId="160bd51a-e2b1-44f7-b481-cad8f8dac8fe" providerId="ADAL" clId="{193A92AD-EBBB-0244-B902-210E00B4EDB9}" dt="2024-09-03T10:48:44.841" v="8" actId="26606"/>
          <ac:spMkLst>
            <pc:docMk/>
            <pc:sldMk cId="3904127481" sldId="262"/>
            <ac:spMk id="1031" creationId="{B9F89C22-0475-4427-B7C8-0269AD40E3EC}"/>
          </ac:spMkLst>
        </pc:spChg>
        <pc:picChg chg="mod">
          <ac:chgData name="נבי מרעי" userId="160bd51a-e2b1-44f7-b481-cad8f8dac8fe" providerId="ADAL" clId="{193A92AD-EBBB-0244-B902-210E00B4EDB9}" dt="2024-09-03T10:49:13.186" v="20" actId="26606"/>
          <ac:picMkLst>
            <pc:docMk/>
            <pc:sldMk cId="3904127481" sldId="262"/>
            <ac:picMk id="1026" creationId="{F2F88F65-A7F6-57B9-FCF1-DDC05ACD3602}"/>
          </ac:picMkLst>
        </pc:picChg>
      </pc:sldChg>
      <pc:sldChg chg="modSp mod setBg">
        <pc:chgData name="נבי מרעי" userId="160bd51a-e2b1-44f7-b481-cad8f8dac8fe" providerId="ADAL" clId="{193A92AD-EBBB-0244-B902-210E00B4EDB9}" dt="2024-09-03T10:49:29.093" v="21" actId="26606"/>
        <pc:sldMkLst>
          <pc:docMk/>
          <pc:sldMk cId="1368080778" sldId="263"/>
        </pc:sldMkLst>
        <pc:spChg chg="mod ord">
          <ac:chgData name="נבי מרעי" userId="160bd51a-e2b1-44f7-b481-cad8f8dac8fe" providerId="ADAL" clId="{193A92AD-EBBB-0244-B902-210E00B4EDB9}" dt="2024-09-03T10:49:29.093" v="21" actId="26606"/>
          <ac:spMkLst>
            <pc:docMk/>
            <pc:sldMk cId="1368080778" sldId="263"/>
            <ac:spMk id="5" creationId="{952E8A2A-373E-8E76-2DC7-656173257E19}"/>
          </ac:spMkLst>
        </pc:spChg>
        <pc:spChg chg="mod">
          <ac:chgData name="נבי מרעי" userId="160bd51a-e2b1-44f7-b481-cad8f8dac8fe" providerId="ADAL" clId="{193A92AD-EBBB-0244-B902-210E00B4EDB9}" dt="2024-09-03T10:49:29.093" v="21" actId="26606"/>
          <ac:spMkLst>
            <pc:docMk/>
            <pc:sldMk cId="1368080778" sldId="263"/>
            <ac:spMk id="6" creationId="{5B30EE79-EB7C-C552-AC2B-837B1FD56F6D}"/>
          </ac:spMkLst>
        </pc:spChg>
        <pc:picChg chg="mod">
          <ac:chgData name="נבי מרעי" userId="160bd51a-e2b1-44f7-b481-cad8f8dac8fe" providerId="ADAL" clId="{193A92AD-EBBB-0244-B902-210E00B4EDB9}" dt="2024-09-03T10:49:29.093" v="21" actId="26606"/>
          <ac:picMkLst>
            <pc:docMk/>
            <pc:sldMk cId="1368080778" sldId="263"/>
            <ac:picMk id="2050" creationId="{6DB98E90-D726-99F9-93EE-C00965427887}"/>
          </ac:picMkLst>
        </pc:picChg>
      </pc:sldChg>
      <pc:sldChg chg="addSp modSp mod setBg">
        <pc:chgData name="נבי מרעי" userId="160bd51a-e2b1-44f7-b481-cad8f8dac8fe" providerId="ADAL" clId="{193A92AD-EBBB-0244-B902-210E00B4EDB9}" dt="2024-09-03T10:49:43.251" v="22" actId="26606"/>
        <pc:sldMkLst>
          <pc:docMk/>
          <pc:sldMk cId="2074746190" sldId="264"/>
        </pc:sldMkLst>
        <pc:spChg chg="mod">
          <ac:chgData name="נבי מרעי" userId="160bd51a-e2b1-44f7-b481-cad8f8dac8fe" providerId="ADAL" clId="{193A92AD-EBBB-0244-B902-210E00B4EDB9}" dt="2024-09-03T10:49:43.251" v="22" actId="26606"/>
          <ac:spMkLst>
            <pc:docMk/>
            <pc:sldMk cId="2074746190" sldId="264"/>
            <ac:spMk id="4" creationId="{621F93E1-8E45-B1F5-F3BF-59B2DBFE4A5E}"/>
          </ac:spMkLst>
        </pc:spChg>
        <pc:spChg chg="mod">
          <ac:chgData name="נבי מרעי" userId="160bd51a-e2b1-44f7-b481-cad8f8dac8fe" providerId="ADAL" clId="{193A92AD-EBBB-0244-B902-210E00B4EDB9}" dt="2024-09-03T10:49:43.251" v="22" actId="26606"/>
          <ac:spMkLst>
            <pc:docMk/>
            <pc:sldMk cId="2074746190" sldId="264"/>
            <ac:spMk id="6" creationId="{06111968-18CF-2DE6-BDA7-59DA5DD79B65}"/>
          </ac:spMkLst>
        </pc:spChg>
        <pc:spChg chg="add">
          <ac:chgData name="נבי מרעי" userId="160bd51a-e2b1-44f7-b481-cad8f8dac8fe" providerId="ADAL" clId="{193A92AD-EBBB-0244-B902-210E00B4EDB9}" dt="2024-09-03T10:49:43.251" v="22" actId="26606"/>
          <ac:spMkLst>
            <pc:docMk/>
            <pc:sldMk cId="2074746190" sldId="264"/>
            <ac:spMk id="13" creationId="{B9F89C22-0475-4427-B7C8-0269AD40E3EC}"/>
          </ac:spMkLst>
        </pc:spChg>
        <pc:picChg chg="mod">
          <ac:chgData name="נבי מרעי" userId="160bd51a-e2b1-44f7-b481-cad8f8dac8fe" providerId="ADAL" clId="{193A92AD-EBBB-0244-B902-210E00B4EDB9}" dt="2024-09-03T10:49:43.251" v="22" actId="26606"/>
          <ac:picMkLst>
            <pc:docMk/>
            <pc:sldMk cId="2074746190" sldId="264"/>
            <ac:picMk id="8" creationId="{6ADD6203-F6BA-8ABA-F822-1485CB4B2B2A}"/>
          </ac:picMkLst>
        </pc:picChg>
      </pc:sldChg>
      <pc:sldChg chg="addSp delSp modSp mod setBg modNotesTx">
        <pc:chgData name="נבי מרעי" userId="160bd51a-e2b1-44f7-b481-cad8f8dac8fe" providerId="ADAL" clId="{193A92AD-EBBB-0244-B902-210E00B4EDB9}" dt="2024-09-03T14:24:35.999" v="1042" actId="20577"/>
        <pc:sldMkLst>
          <pc:docMk/>
          <pc:sldMk cId="3888314516" sldId="265"/>
        </pc:sldMkLst>
        <pc:spChg chg="mod">
          <ac:chgData name="נבי מרעי" userId="160bd51a-e2b1-44f7-b481-cad8f8dac8fe" providerId="ADAL" clId="{193A92AD-EBBB-0244-B902-210E00B4EDB9}" dt="2024-09-03T10:50:21.589" v="31" actId="26606"/>
          <ac:spMkLst>
            <pc:docMk/>
            <pc:sldMk cId="3888314516" sldId="265"/>
            <ac:spMk id="4" creationId="{B7674444-9319-01A3-8897-0266AC8BEEA1}"/>
          </ac:spMkLst>
        </pc:spChg>
        <pc:spChg chg="mod ord">
          <ac:chgData name="נבי מרעי" userId="160bd51a-e2b1-44f7-b481-cad8f8dac8fe" providerId="ADAL" clId="{193A92AD-EBBB-0244-B902-210E00B4EDB9}" dt="2024-09-03T10:50:45.122" v="39" actId="20577"/>
          <ac:spMkLst>
            <pc:docMk/>
            <pc:sldMk cId="3888314516" sldId="265"/>
            <ac:spMk id="6" creationId="{C8D66744-0B1F-1EAF-D4EA-D58D0807F5D5}"/>
          </ac:spMkLst>
        </pc:spChg>
        <pc:spChg chg="add del">
          <ac:chgData name="נבי מרעי" userId="160bd51a-e2b1-44f7-b481-cad8f8dac8fe" providerId="ADAL" clId="{193A92AD-EBBB-0244-B902-210E00B4EDB9}" dt="2024-09-03T10:50:14.110" v="26" actId="26606"/>
          <ac:spMkLst>
            <pc:docMk/>
            <pc:sldMk cId="3888314516" sldId="265"/>
            <ac:spMk id="13" creationId="{1D868099-6145-4BC0-A5EA-74BEF1776BA9}"/>
          </ac:spMkLst>
        </pc:spChg>
        <pc:spChg chg="add del">
          <ac:chgData name="נבי מרעי" userId="160bd51a-e2b1-44f7-b481-cad8f8dac8fe" providerId="ADAL" clId="{193A92AD-EBBB-0244-B902-210E00B4EDB9}" dt="2024-09-03T10:50:14.110" v="26" actId="26606"/>
          <ac:spMkLst>
            <pc:docMk/>
            <pc:sldMk cId="3888314516" sldId="265"/>
            <ac:spMk id="15" creationId="{CC1026F7-DECB-49B4-A565-518BBA445471}"/>
          </ac:spMkLst>
        </pc:spChg>
        <pc:picChg chg="mod">
          <ac:chgData name="נבי מרעי" userId="160bd51a-e2b1-44f7-b481-cad8f8dac8fe" providerId="ADAL" clId="{193A92AD-EBBB-0244-B902-210E00B4EDB9}" dt="2024-09-03T10:50:21.589" v="31" actId="26606"/>
          <ac:picMkLst>
            <pc:docMk/>
            <pc:sldMk cId="3888314516" sldId="265"/>
            <ac:picMk id="8" creationId="{C0F40A51-9722-6E4C-A91D-43875221106A}"/>
          </ac:picMkLst>
        </pc:picChg>
      </pc:sldChg>
      <pc:sldChg chg="modSp mod modNotesTx">
        <pc:chgData name="נבי מרעי" userId="160bd51a-e2b1-44f7-b481-cad8f8dac8fe" providerId="ADAL" clId="{193A92AD-EBBB-0244-B902-210E00B4EDB9}" dt="2024-09-05T05:30:52.263" v="1822"/>
        <pc:sldMkLst>
          <pc:docMk/>
          <pc:sldMk cId="577794396" sldId="266"/>
        </pc:sldMkLst>
        <pc:spChg chg="mod">
          <ac:chgData name="נבי מרעי" userId="160bd51a-e2b1-44f7-b481-cad8f8dac8fe" providerId="ADAL" clId="{193A92AD-EBBB-0244-B902-210E00B4EDB9}" dt="2024-09-03T10:51:04.588" v="40" actId="1076"/>
          <ac:spMkLst>
            <pc:docMk/>
            <pc:sldMk cId="577794396" sldId="266"/>
            <ac:spMk id="8" creationId="{507A3C0E-119E-8153-C178-D8C2288A7261}"/>
          </ac:spMkLst>
        </pc:spChg>
        <pc:picChg chg="mod">
          <ac:chgData name="נבי מרעי" userId="160bd51a-e2b1-44f7-b481-cad8f8dac8fe" providerId="ADAL" clId="{193A92AD-EBBB-0244-B902-210E00B4EDB9}" dt="2024-09-03T10:51:07.527" v="42" actId="1076"/>
          <ac:picMkLst>
            <pc:docMk/>
            <pc:sldMk cId="577794396" sldId="266"/>
            <ac:picMk id="11" creationId="{83DE07B9-024C-5ADF-0FB1-EC96073FB9D9}"/>
          </ac:picMkLst>
        </pc:picChg>
      </pc:sldChg>
      <pc:sldChg chg="modNotesTx">
        <pc:chgData name="נבי מרעי" userId="160bd51a-e2b1-44f7-b481-cad8f8dac8fe" providerId="ADAL" clId="{193A92AD-EBBB-0244-B902-210E00B4EDB9}" dt="2024-09-05T05:31:07.743" v="1825"/>
        <pc:sldMkLst>
          <pc:docMk/>
          <pc:sldMk cId="4193492347" sldId="267"/>
        </pc:sldMkLst>
      </pc:sldChg>
      <pc:sldChg chg="modSp mod modNotesTx">
        <pc:chgData name="נבי מרעי" userId="160bd51a-e2b1-44f7-b481-cad8f8dac8fe" providerId="ADAL" clId="{193A92AD-EBBB-0244-B902-210E00B4EDB9}" dt="2024-09-03T14:32:59.442" v="1383" actId="20577"/>
        <pc:sldMkLst>
          <pc:docMk/>
          <pc:sldMk cId="842589133" sldId="269"/>
        </pc:sldMkLst>
        <pc:spChg chg="mod">
          <ac:chgData name="נבי מרעי" userId="160bd51a-e2b1-44f7-b481-cad8f8dac8fe" providerId="ADAL" clId="{193A92AD-EBBB-0244-B902-210E00B4EDB9}" dt="2024-09-03T10:52:11.206" v="46" actId="1076"/>
          <ac:spMkLst>
            <pc:docMk/>
            <pc:sldMk cId="842589133" sldId="269"/>
            <ac:spMk id="5" creationId="{8F1BC0F2-EDF7-4187-B765-A3808F78912A}"/>
          </ac:spMkLst>
        </pc:spChg>
        <pc:spChg chg="mod">
          <ac:chgData name="נבי מרעי" userId="160bd51a-e2b1-44f7-b481-cad8f8dac8fe" providerId="ADAL" clId="{193A92AD-EBBB-0244-B902-210E00B4EDB9}" dt="2024-09-03T10:52:13.658" v="47" actId="1076"/>
          <ac:spMkLst>
            <pc:docMk/>
            <pc:sldMk cId="842589133" sldId="269"/>
            <ac:spMk id="7" creationId="{4C28E604-0BEB-590D-915F-0B4524334371}"/>
          </ac:spMkLst>
        </pc:spChg>
        <pc:spChg chg="mod">
          <ac:chgData name="נבי מרעי" userId="160bd51a-e2b1-44f7-b481-cad8f8dac8fe" providerId="ADAL" clId="{193A92AD-EBBB-0244-B902-210E00B4EDB9}" dt="2024-09-03T10:52:11.206" v="46" actId="1076"/>
          <ac:spMkLst>
            <pc:docMk/>
            <pc:sldMk cId="842589133" sldId="269"/>
            <ac:spMk id="8" creationId="{DA451CBF-8BB5-AEB8-D1BB-1FCB00A67AD8}"/>
          </ac:spMkLst>
        </pc:spChg>
        <pc:spChg chg="mod">
          <ac:chgData name="נבי מרעי" userId="160bd51a-e2b1-44f7-b481-cad8f8dac8fe" providerId="ADAL" clId="{193A92AD-EBBB-0244-B902-210E00B4EDB9}" dt="2024-09-03T10:52:11.206" v="46" actId="1076"/>
          <ac:spMkLst>
            <pc:docMk/>
            <pc:sldMk cId="842589133" sldId="269"/>
            <ac:spMk id="10" creationId="{5C104080-D89D-589A-E80C-EB86E0278B87}"/>
          </ac:spMkLst>
        </pc:spChg>
        <pc:picChg chg="mod">
          <ac:chgData name="נבי מרעי" userId="160bd51a-e2b1-44f7-b481-cad8f8dac8fe" providerId="ADAL" clId="{193A92AD-EBBB-0244-B902-210E00B4EDB9}" dt="2024-09-03T10:52:11.206" v="46" actId="1076"/>
          <ac:picMkLst>
            <pc:docMk/>
            <pc:sldMk cId="842589133" sldId="269"/>
            <ac:picMk id="9" creationId="{4A8BDB6C-CA31-BCD3-EC27-421DCBE45AC9}"/>
          </ac:picMkLst>
        </pc:picChg>
        <pc:picChg chg="mod">
          <ac:chgData name="נבי מרעי" userId="160bd51a-e2b1-44f7-b481-cad8f8dac8fe" providerId="ADAL" clId="{193A92AD-EBBB-0244-B902-210E00B4EDB9}" dt="2024-09-03T10:52:11.206" v="46" actId="1076"/>
          <ac:picMkLst>
            <pc:docMk/>
            <pc:sldMk cId="842589133" sldId="269"/>
            <ac:picMk id="11" creationId="{D6651396-3D08-8FC2-3B91-0F43EF945937}"/>
          </ac:picMkLst>
        </pc:picChg>
        <pc:picChg chg="mod">
          <ac:chgData name="נבי מרעי" userId="160bd51a-e2b1-44f7-b481-cad8f8dac8fe" providerId="ADAL" clId="{193A92AD-EBBB-0244-B902-210E00B4EDB9}" dt="2024-09-03T10:52:11.206" v="46" actId="1076"/>
          <ac:picMkLst>
            <pc:docMk/>
            <pc:sldMk cId="842589133" sldId="269"/>
            <ac:picMk id="12" creationId="{B4E9F236-AD07-722B-66CC-1857B810C539}"/>
          </ac:picMkLst>
        </pc:picChg>
        <pc:picChg chg="mod">
          <ac:chgData name="נבי מרעי" userId="160bd51a-e2b1-44f7-b481-cad8f8dac8fe" providerId="ADAL" clId="{193A92AD-EBBB-0244-B902-210E00B4EDB9}" dt="2024-09-03T10:52:11.206" v="46" actId="1076"/>
          <ac:picMkLst>
            <pc:docMk/>
            <pc:sldMk cId="842589133" sldId="269"/>
            <ac:picMk id="13" creationId="{B4532581-D3DA-9B43-3F01-2852543E3DC2}"/>
          </ac:picMkLst>
        </pc:picChg>
      </pc:sldChg>
      <pc:sldChg chg="modSp mod">
        <pc:chgData name="נבי מרעי" userId="160bd51a-e2b1-44f7-b481-cad8f8dac8fe" providerId="ADAL" clId="{193A92AD-EBBB-0244-B902-210E00B4EDB9}" dt="2024-09-03T10:53:11.941" v="56" actId="1076"/>
        <pc:sldMkLst>
          <pc:docMk/>
          <pc:sldMk cId="2862815803" sldId="270"/>
        </pc:sldMkLst>
        <pc:spChg chg="mod">
          <ac:chgData name="נבי מרעי" userId="160bd51a-e2b1-44f7-b481-cad8f8dac8fe" providerId="ADAL" clId="{193A92AD-EBBB-0244-B902-210E00B4EDB9}" dt="2024-09-03T10:52:44.175" v="49" actId="1076"/>
          <ac:spMkLst>
            <pc:docMk/>
            <pc:sldMk cId="2862815803" sldId="270"/>
            <ac:spMk id="4" creationId="{42EF5D04-8180-9CBB-202B-C86CBDEDF554}"/>
          </ac:spMkLst>
        </pc:spChg>
        <pc:picChg chg="mod">
          <ac:chgData name="נבי מרעי" userId="160bd51a-e2b1-44f7-b481-cad8f8dac8fe" providerId="ADAL" clId="{193A92AD-EBBB-0244-B902-210E00B4EDB9}" dt="2024-09-03T10:53:11.941" v="56" actId="1076"/>
          <ac:picMkLst>
            <pc:docMk/>
            <pc:sldMk cId="2862815803" sldId="270"/>
            <ac:picMk id="9" creationId="{09D2DB2C-8167-ABE3-7166-9C48E68B057B}"/>
          </ac:picMkLst>
        </pc:picChg>
      </pc:sldChg>
      <pc:sldChg chg="modSp mod">
        <pc:chgData name="נבי מרעי" userId="160bd51a-e2b1-44f7-b481-cad8f8dac8fe" providerId="ADAL" clId="{193A92AD-EBBB-0244-B902-210E00B4EDB9}" dt="2024-09-03T10:51:39.172" v="45" actId="1076"/>
        <pc:sldMkLst>
          <pc:docMk/>
          <pc:sldMk cId="3805118165" sldId="272"/>
        </pc:sldMkLst>
        <pc:picChg chg="mod">
          <ac:chgData name="נבי מרעי" userId="160bd51a-e2b1-44f7-b481-cad8f8dac8fe" providerId="ADAL" clId="{193A92AD-EBBB-0244-B902-210E00B4EDB9}" dt="2024-09-03T10:51:39.172" v="45" actId="1076"/>
          <ac:picMkLst>
            <pc:docMk/>
            <pc:sldMk cId="3805118165" sldId="272"/>
            <ac:picMk id="14" creationId="{F52F97E7-CC27-3467-2658-78851BF18CA5}"/>
          </ac:picMkLst>
        </pc:picChg>
      </pc:sldChg>
      <pc:sldChg chg="modNotesTx">
        <pc:chgData name="נבי מרעי" userId="160bd51a-e2b1-44f7-b481-cad8f8dac8fe" providerId="ADAL" clId="{193A92AD-EBBB-0244-B902-210E00B4EDB9}" dt="2024-09-03T11:04:14.265" v="216" actId="20577"/>
        <pc:sldMkLst>
          <pc:docMk/>
          <pc:sldMk cId="3862006934" sldId="274"/>
        </pc:sldMkLst>
      </pc:sldChg>
      <pc:sldChg chg="addSp modSp mod setBg modNotesTx">
        <pc:chgData name="נבי מרעי" userId="160bd51a-e2b1-44f7-b481-cad8f8dac8fe" providerId="ADAL" clId="{193A92AD-EBBB-0244-B902-210E00B4EDB9}" dt="2024-09-05T05:31:51.306" v="1829"/>
        <pc:sldMkLst>
          <pc:docMk/>
          <pc:sldMk cId="1068494317" sldId="276"/>
        </pc:sldMkLst>
        <pc:spChg chg="mod">
          <ac:chgData name="נבי מרעי" userId="160bd51a-e2b1-44f7-b481-cad8f8dac8fe" providerId="ADAL" clId="{193A92AD-EBBB-0244-B902-210E00B4EDB9}" dt="2024-09-03T10:52:33.631" v="48" actId="26606"/>
          <ac:spMkLst>
            <pc:docMk/>
            <pc:sldMk cId="1068494317" sldId="276"/>
            <ac:spMk id="4" creationId="{3F85DBAB-0404-55E9-8F65-3657C337BE1A}"/>
          </ac:spMkLst>
        </pc:spChg>
        <pc:spChg chg="mod">
          <ac:chgData name="נבי מרעי" userId="160bd51a-e2b1-44f7-b481-cad8f8dac8fe" providerId="ADAL" clId="{193A92AD-EBBB-0244-B902-210E00B4EDB9}" dt="2024-09-03T10:52:33.631" v="48" actId="26606"/>
          <ac:spMkLst>
            <pc:docMk/>
            <pc:sldMk cId="1068494317" sldId="276"/>
            <ac:spMk id="13" creationId="{99287EB8-2D6D-4E6E-DC54-C0D53D8B0CB5}"/>
          </ac:spMkLst>
        </pc:spChg>
        <pc:spChg chg="add">
          <ac:chgData name="נבי מרעי" userId="160bd51a-e2b1-44f7-b481-cad8f8dac8fe" providerId="ADAL" clId="{193A92AD-EBBB-0244-B902-210E00B4EDB9}" dt="2024-09-03T10:52:33.631" v="48" actId="26606"/>
          <ac:spMkLst>
            <pc:docMk/>
            <pc:sldMk cId="1068494317" sldId="276"/>
            <ac:spMk id="20" creationId="{961D8973-EAA9-459A-AF59-BBB4233D6C78}"/>
          </ac:spMkLst>
        </pc:spChg>
        <pc:spChg chg="add">
          <ac:chgData name="נבי מרעי" userId="160bd51a-e2b1-44f7-b481-cad8f8dac8fe" providerId="ADAL" clId="{193A92AD-EBBB-0244-B902-210E00B4EDB9}" dt="2024-09-03T10:52:33.631" v="48" actId="26606"/>
          <ac:spMkLst>
            <pc:docMk/>
            <pc:sldMk cId="1068494317" sldId="276"/>
            <ac:spMk id="22" creationId="{FBEA8A33-C0D0-416D-8359-724B8828C7C3}"/>
          </ac:spMkLst>
        </pc:spChg>
        <pc:picChg chg="mod">
          <ac:chgData name="נבי מרעי" userId="160bd51a-e2b1-44f7-b481-cad8f8dac8fe" providerId="ADAL" clId="{193A92AD-EBBB-0244-B902-210E00B4EDB9}" dt="2024-09-03T10:52:33.631" v="48" actId="26606"/>
          <ac:picMkLst>
            <pc:docMk/>
            <pc:sldMk cId="1068494317" sldId="276"/>
            <ac:picMk id="15" creationId="{537E67FC-6257-96AD-F9DE-3D3727F0D940}"/>
          </ac:picMkLst>
        </pc:picChg>
      </pc:sldChg>
      <pc:sldChg chg="addSp delSp modSp mod setBg setClrOvrMap">
        <pc:chgData name="נבי מרעי" userId="160bd51a-e2b1-44f7-b481-cad8f8dac8fe" providerId="ADAL" clId="{193A92AD-EBBB-0244-B902-210E00B4EDB9}" dt="2024-09-03T10:53:40.220" v="58" actId="26606"/>
        <pc:sldMkLst>
          <pc:docMk/>
          <pc:sldMk cId="2835755779" sldId="277"/>
        </pc:sldMkLst>
        <pc:spChg chg="mod">
          <ac:chgData name="נבי מרעי" userId="160bd51a-e2b1-44f7-b481-cad8f8dac8fe" providerId="ADAL" clId="{193A92AD-EBBB-0244-B902-210E00B4EDB9}" dt="2024-09-03T10:53:40.220" v="58" actId="26606"/>
          <ac:spMkLst>
            <pc:docMk/>
            <pc:sldMk cId="2835755779" sldId="277"/>
            <ac:spMk id="14" creationId="{4418442C-5D8F-E5F3-A99A-CEB704EF4490}"/>
          </ac:spMkLst>
        </pc:spChg>
        <pc:spChg chg="add del">
          <ac:chgData name="נבי מרעי" userId="160bd51a-e2b1-44f7-b481-cad8f8dac8fe" providerId="ADAL" clId="{193A92AD-EBBB-0244-B902-210E00B4EDB9}" dt="2024-09-03T10:53:40.220" v="58" actId="26606"/>
          <ac:spMkLst>
            <pc:docMk/>
            <pc:sldMk cId="2835755779" sldId="277"/>
            <ac:spMk id="19" creationId="{3CBA2BA5-DF4D-437C-9273-F945CF857D8B}"/>
          </ac:spMkLst>
        </pc:spChg>
        <pc:spChg chg="add del">
          <ac:chgData name="נבי מרעי" userId="160bd51a-e2b1-44f7-b481-cad8f8dac8fe" providerId="ADAL" clId="{193A92AD-EBBB-0244-B902-210E00B4EDB9}" dt="2024-09-03T10:53:40.220" v="58" actId="26606"/>
          <ac:spMkLst>
            <pc:docMk/>
            <pc:sldMk cId="2835755779" sldId="277"/>
            <ac:spMk id="21" creationId="{7754EA86-2D7A-4D51-B5F6-DA6349D5F4DC}"/>
          </ac:spMkLst>
        </pc:spChg>
        <pc:picChg chg="mod">
          <ac:chgData name="נבי מרעי" userId="160bd51a-e2b1-44f7-b481-cad8f8dac8fe" providerId="ADAL" clId="{193A92AD-EBBB-0244-B902-210E00B4EDB9}" dt="2024-09-03T10:53:40.220" v="58" actId="26606"/>
          <ac:picMkLst>
            <pc:docMk/>
            <pc:sldMk cId="2835755779" sldId="277"/>
            <ac:picMk id="12" creationId="{EAF83E0A-16A8-D540-4F53-46A51C37AA48}"/>
          </ac:picMkLst>
        </pc:picChg>
      </pc:sldChg>
      <pc:sldChg chg="addSp delSp modSp new mod setBg modNotesTx">
        <pc:chgData name="נבי מרעי" userId="160bd51a-e2b1-44f7-b481-cad8f8dac8fe" providerId="ADAL" clId="{193A92AD-EBBB-0244-B902-210E00B4EDB9}" dt="2024-09-05T05:31:38.694" v="1828"/>
        <pc:sldMkLst>
          <pc:docMk/>
          <pc:sldMk cId="279177209" sldId="278"/>
        </pc:sldMkLst>
        <pc:spChg chg="del">
          <ac:chgData name="נבי מרעי" userId="160bd51a-e2b1-44f7-b481-cad8f8dac8fe" providerId="ADAL" clId="{193A92AD-EBBB-0244-B902-210E00B4EDB9}" dt="2024-09-03T10:57:11.468" v="118" actId="478"/>
          <ac:spMkLst>
            <pc:docMk/>
            <pc:sldMk cId="279177209" sldId="278"/>
            <ac:spMk id="2" creationId="{2463662C-D839-CD74-3A46-1B5CF0DF367E}"/>
          </ac:spMkLst>
        </pc:spChg>
        <pc:spChg chg="del">
          <ac:chgData name="נבי מרעי" userId="160bd51a-e2b1-44f7-b481-cad8f8dac8fe" providerId="ADAL" clId="{193A92AD-EBBB-0244-B902-210E00B4EDB9}" dt="2024-09-03T10:57:16.506" v="119" actId="478"/>
          <ac:spMkLst>
            <pc:docMk/>
            <pc:sldMk cId="279177209" sldId="278"/>
            <ac:spMk id="3" creationId="{884C6221-FEEF-39EA-9526-2E43ADBDC6CE}"/>
          </ac:spMkLst>
        </pc:spChg>
        <pc:spChg chg="add mod">
          <ac:chgData name="נבי מרעי" userId="160bd51a-e2b1-44f7-b481-cad8f8dac8fe" providerId="ADAL" clId="{193A92AD-EBBB-0244-B902-210E00B4EDB9}" dt="2024-09-03T11:01:57.139" v="203" actId="26606"/>
          <ac:spMkLst>
            <pc:docMk/>
            <pc:sldMk cId="279177209" sldId="278"/>
            <ac:spMk id="4" creationId="{B829CB3D-A748-1276-C137-17C7918BEF10}"/>
          </ac:spMkLst>
        </pc:spChg>
        <pc:spChg chg="add mod">
          <ac:chgData name="נבי מרעי" userId="160bd51a-e2b1-44f7-b481-cad8f8dac8fe" providerId="ADAL" clId="{193A92AD-EBBB-0244-B902-210E00B4EDB9}" dt="2024-09-03T11:01:57.187" v="204" actId="27636"/>
          <ac:spMkLst>
            <pc:docMk/>
            <pc:sldMk cId="279177209" sldId="278"/>
            <ac:spMk id="5" creationId="{B4A9F61A-C56E-3FC9-30E6-7709D78CFE4F}"/>
          </ac:spMkLst>
        </pc:spChg>
        <pc:spChg chg="add del">
          <ac:chgData name="נבי מרעי" userId="160bd51a-e2b1-44f7-b481-cad8f8dac8fe" providerId="ADAL" clId="{193A92AD-EBBB-0244-B902-210E00B4EDB9}" dt="2024-09-03T11:01:40.788" v="198" actId="26606"/>
          <ac:spMkLst>
            <pc:docMk/>
            <pc:sldMk cId="279177209" sldId="278"/>
            <ac:spMk id="11" creationId="{961D8973-EAA9-459A-AF59-BBB4233D6C78}"/>
          </ac:spMkLst>
        </pc:spChg>
        <pc:spChg chg="add del">
          <ac:chgData name="נבי מרעי" userId="160bd51a-e2b1-44f7-b481-cad8f8dac8fe" providerId="ADAL" clId="{193A92AD-EBBB-0244-B902-210E00B4EDB9}" dt="2024-09-03T11:01:40.788" v="198" actId="26606"/>
          <ac:spMkLst>
            <pc:docMk/>
            <pc:sldMk cId="279177209" sldId="278"/>
            <ac:spMk id="13" creationId="{FBEA8A33-C0D0-416D-8359-724B8828C7C3}"/>
          </ac:spMkLst>
        </pc:spChg>
        <pc:spChg chg="add del">
          <ac:chgData name="נבי מרעי" userId="160bd51a-e2b1-44f7-b481-cad8f8dac8fe" providerId="ADAL" clId="{193A92AD-EBBB-0244-B902-210E00B4EDB9}" dt="2024-09-03T11:01:43.963" v="200" actId="26606"/>
          <ac:spMkLst>
            <pc:docMk/>
            <pc:sldMk cId="279177209" sldId="278"/>
            <ac:spMk id="16" creationId="{BC46CD03-D076-40A3-9AA4-2B7BB288B160}"/>
          </ac:spMkLst>
        </pc:spChg>
        <pc:spChg chg="add del">
          <ac:chgData name="נבי מרעי" userId="160bd51a-e2b1-44f7-b481-cad8f8dac8fe" providerId="ADAL" clId="{193A92AD-EBBB-0244-B902-210E00B4EDB9}" dt="2024-09-03T11:01:43.963" v="200" actId="26606"/>
          <ac:spMkLst>
            <pc:docMk/>
            <pc:sldMk cId="279177209" sldId="278"/>
            <ac:spMk id="17" creationId="{88D28697-83F7-4C09-A9B2-6CAA58855626}"/>
          </ac:spMkLst>
        </pc:spChg>
        <pc:spChg chg="add del">
          <ac:chgData name="נבי מרעי" userId="160bd51a-e2b1-44f7-b481-cad8f8dac8fe" providerId="ADAL" clId="{193A92AD-EBBB-0244-B902-210E00B4EDB9}" dt="2024-09-03T11:01:57.121" v="202" actId="26606"/>
          <ac:spMkLst>
            <pc:docMk/>
            <pc:sldMk cId="279177209" sldId="278"/>
            <ac:spMk id="19" creationId="{961D8973-EAA9-459A-AF59-BBB4233D6C78}"/>
          </ac:spMkLst>
        </pc:spChg>
        <pc:spChg chg="add del">
          <ac:chgData name="נבי מרעי" userId="160bd51a-e2b1-44f7-b481-cad8f8dac8fe" providerId="ADAL" clId="{193A92AD-EBBB-0244-B902-210E00B4EDB9}" dt="2024-09-03T11:01:57.121" v="202" actId="26606"/>
          <ac:spMkLst>
            <pc:docMk/>
            <pc:sldMk cId="279177209" sldId="278"/>
            <ac:spMk id="20" creationId="{FBEA8A33-C0D0-416D-8359-724B8828C7C3}"/>
          </ac:spMkLst>
        </pc:spChg>
        <pc:spChg chg="add">
          <ac:chgData name="נבי מרעי" userId="160bd51a-e2b1-44f7-b481-cad8f8dac8fe" providerId="ADAL" clId="{193A92AD-EBBB-0244-B902-210E00B4EDB9}" dt="2024-09-03T11:01:57.139" v="203" actId="26606"/>
          <ac:spMkLst>
            <pc:docMk/>
            <pc:sldMk cId="279177209" sldId="278"/>
            <ac:spMk id="23" creationId="{AB37E899-1A26-449D-9A99-B8D7B95645C4}"/>
          </ac:spMkLst>
        </pc:spChg>
        <pc:spChg chg="add">
          <ac:chgData name="נבי מרעי" userId="160bd51a-e2b1-44f7-b481-cad8f8dac8fe" providerId="ADAL" clId="{193A92AD-EBBB-0244-B902-210E00B4EDB9}" dt="2024-09-03T11:01:57.139" v="203" actId="26606"/>
          <ac:spMkLst>
            <pc:docMk/>
            <pc:sldMk cId="279177209" sldId="278"/>
            <ac:spMk id="25" creationId="{A9023BA4-63D6-4B04-BC2C-6D126A230554}"/>
          </ac:spMkLst>
        </pc:spChg>
        <pc:picChg chg="add del">
          <ac:chgData name="נבי מרעי" userId="160bd51a-e2b1-44f7-b481-cad8f8dac8fe" providerId="ADAL" clId="{193A92AD-EBBB-0244-B902-210E00B4EDB9}" dt="2024-09-03T11:01:40.788" v="198" actId="26606"/>
          <ac:picMkLst>
            <pc:docMk/>
            <pc:sldMk cId="279177209" sldId="278"/>
            <ac:picMk id="7" creationId="{49FE3575-F6C7-65BF-2EF8-9C9C7E62131C}"/>
          </ac:picMkLst>
        </pc:picChg>
        <pc:picChg chg="add del">
          <ac:chgData name="נבי מרעי" userId="160bd51a-e2b1-44f7-b481-cad8f8dac8fe" providerId="ADAL" clId="{193A92AD-EBBB-0244-B902-210E00B4EDB9}" dt="2024-09-03T11:01:43.963" v="200" actId="26606"/>
          <ac:picMkLst>
            <pc:docMk/>
            <pc:sldMk cId="279177209" sldId="278"/>
            <ac:picMk id="15" creationId="{4D26EAC2-2383-11CC-DAB0-22E83E238977}"/>
          </ac:picMkLst>
        </pc:picChg>
        <pc:picChg chg="add del">
          <ac:chgData name="נבי מרעי" userId="160bd51a-e2b1-44f7-b481-cad8f8dac8fe" providerId="ADAL" clId="{193A92AD-EBBB-0244-B902-210E00B4EDB9}" dt="2024-09-03T11:01:57.121" v="202" actId="26606"/>
          <ac:picMkLst>
            <pc:docMk/>
            <pc:sldMk cId="279177209" sldId="278"/>
            <ac:picMk id="21" creationId="{49FE3575-F6C7-65BF-2EF8-9C9C7E62131C}"/>
          </ac:picMkLst>
        </pc:picChg>
        <pc:picChg chg="add">
          <ac:chgData name="נבי מרעי" userId="160bd51a-e2b1-44f7-b481-cad8f8dac8fe" providerId="ADAL" clId="{193A92AD-EBBB-0244-B902-210E00B4EDB9}" dt="2024-09-03T11:01:57.139" v="203" actId="26606"/>
          <ac:picMkLst>
            <pc:docMk/>
            <pc:sldMk cId="279177209" sldId="278"/>
            <ac:picMk id="24" creationId="{61CF698D-F633-2037-0E7B-5D49B6BE8FF5}"/>
          </ac:picMkLst>
        </pc:picChg>
      </pc:sldChg>
      <pc:sldChg chg="addSp delSp modSp new mod ord setBg setClrOvrMap">
        <pc:chgData name="נבי מרעי" userId="160bd51a-e2b1-44f7-b481-cad8f8dac8fe" providerId="ADAL" clId="{193A92AD-EBBB-0244-B902-210E00B4EDB9}" dt="2024-09-05T08:20:47.705" v="1983" actId="26606"/>
        <pc:sldMkLst>
          <pc:docMk/>
          <pc:sldMk cId="1536314152" sldId="279"/>
        </pc:sldMkLst>
        <pc:spChg chg="del mod">
          <ac:chgData name="נבי מרעי" userId="160bd51a-e2b1-44f7-b481-cad8f8dac8fe" providerId="ADAL" clId="{193A92AD-EBBB-0244-B902-210E00B4EDB9}" dt="2024-09-05T08:02:43.609" v="1898" actId="478"/>
          <ac:spMkLst>
            <pc:docMk/>
            <pc:sldMk cId="1536314152" sldId="279"/>
            <ac:spMk id="2" creationId="{333ABAD4-AEAA-CB14-FB94-71C13AFF99DD}"/>
          </ac:spMkLst>
        </pc:spChg>
        <pc:spChg chg="add mod ord">
          <ac:chgData name="נבי מרעי" userId="160bd51a-e2b1-44f7-b481-cad8f8dac8fe" providerId="ADAL" clId="{193A92AD-EBBB-0244-B902-210E00B4EDB9}" dt="2024-09-05T08:20:47.705" v="1983" actId="26606"/>
          <ac:spMkLst>
            <pc:docMk/>
            <pc:sldMk cId="1536314152" sldId="279"/>
            <ac:spMk id="2" creationId="{4C8693ED-CD84-278C-57DE-01ED616274D0}"/>
          </ac:spMkLst>
        </pc:spChg>
        <pc:spChg chg="del">
          <ac:chgData name="נבי מרעי" userId="160bd51a-e2b1-44f7-b481-cad8f8dac8fe" providerId="ADAL" clId="{193A92AD-EBBB-0244-B902-210E00B4EDB9}" dt="2024-09-05T07:48:14.270" v="1859" actId="478"/>
          <ac:spMkLst>
            <pc:docMk/>
            <pc:sldMk cId="1536314152" sldId="279"/>
            <ac:spMk id="3" creationId="{3C5CCA57-1120-676B-AD02-5F6CBD185F0E}"/>
          </ac:spMkLst>
        </pc:spChg>
        <pc:spChg chg="add mod ord">
          <ac:chgData name="נבי מרעי" userId="160bd51a-e2b1-44f7-b481-cad8f8dac8fe" providerId="ADAL" clId="{193A92AD-EBBB-0244-B902-210E00B4EDB9}" dt="2024-09-05T08:20:47.705" v="1983" actId="26606"/>
          <ac:spMkLst>
            <pc:docMk/>
            <pc:sldMk cId="1536314152" sldId="279"/>
            <ac:spMk id="4" creationId="{8CF700ED-14B9-64B1-1B3A-11488059F93A}"/>
          </ac:spMkLst>
        </pc:spChg>
        <pc:spChg chg="add del mod">
          <ac:chgData name="נבי מרעי" userId="160bd51a-e2b1-44f7-b481-cad8f8dac8fe" providerId="ADAL" clId="{193A92AD-EBBB-0244-B902-210E00B4EDB9}" dt="2024-09-05T08:03:51.510" v="1927" actId="478"/>
          <ac:spMkLst>
            <pc:docMk/>
            <pc:sldMk cId="1536314152" sldId="279"/>
            <ac:spMk id="5" creationId="{AE41211E-9B20-91B4-CFF5-567C92091038}"/>
          </ac:spMkLst>
        </pc:spChg>
        <pc:spChg chg="add del mod">
          <ac:chgData name="נבי מרעי" userId="160bd51a-e2b1-44f7-b481-cad8f8dac8fe" providerId="ADAL" clId="{193A92AD-EBBB-0244-B902-210E00B4EDB9}" dt="2024-09-05T08:02:47.575" v="1899" actId="478"/>
          <ac:spMkLst>
            <pc:docMk/>
            <pc:sldMk cId="1536314152" sldId="279"/>
            <ac:spMk id="7" creationId="{DFFD632C-E256-A7EF-5664-FF4ECE40FCB1}"/>
          </ac:spMkLst>
        </pc:spChg>
        <pc:spChg chg="add">
          <ac:chgData name="נבי מרעי" userId="160bd51a-e2b1-44f7-b481-cad8f8dac8fe" providerId="ADAL" clId="{193A92AD-EBBB-0244-B902-210E00B4EDB9}" dt="2024-09-05T08:20:47.705" v="1983" actId="26606"/>
          <ac:spMkLst>
            <pc:docMk/>
            <pc:sldMk cId="1536314152" sldId="279"/>
            <ac:spMk id="8" creationId="{961D8973-EAA9-459A-AF59-BBB4233D6C78}"/>
          </ac:spMkLst>
        </pc:spChg>
        <pc:spChg chg="add">
          <ac:chgData name="נבי מרעי" userId="160bd51a-e2b1-44f7-b481-cad8f8dac8fe" providerId="ADAL" clId="{193A92AD-EBBB-0244-B902-210E00B4EDB9}" dt="2024-09-05T08:20:47.705" v="1983" actId="26606"/>
          <ac:spMkLst>
            <pc:docMk/>
            <pc:sldMk cId="1536314152" sldId="279"/>
            <ac:spMk id="9" creationId="{FBEA8A33-C0D0-416D-8359-724B8828C7C3}"/>
          </ac:spMkLst>
        </pc:spChg>
        <pc:spChg chg="add del">
          <ac:chgData name="נבי מרעי" userId="160bd51a-e2b1-44f7-b481-cad8f8dac8fe" providerId="ADAL" clId="{193A92AD-EBBB-0244-B902-210E00B4EDB9}" dt="2024-09-05T08:20:38.103" v="1978" actId="26606"/>
          <ac:spMkLst>
            <pc:docMk/>
            <pc:sldMk cId="1536314152" sldId="279"/>
            <ac:spMk id="10" creationId="{3CBA2BA5-DF4D-437C-9273-F945CF857D8B}"/>
          </ac:spMkLst>
        </pc:spChg>
        <pc:spChg chg="add del">
          <ac:chgData name="נבי מרעי" userId="160bd51a-e2b1-44f7-b481-cad8f8dac8fe" providerId="ADAL" clId="{193A92AD-EBBB-0244-B902-210E00B4EDB9}" dt="2024-09-05T08:20:38.103" v="1978" actId="26606"/>
          <ac:spMkLst>
            <pc:docMk/>
            <pc:sldMk cId="1536314152" sldId="279"/>
            <ac:spMk id="12" creationId="{7754EA86-2D7A-4D51-B5F6-DA6349D5F4DC}"/>
          </ac:spMkLst>
        </pc:spChg>
        <pc:spChg chg="add del">
          <ac:chgData name="נבי מרעי" userId="160bd51a-e2b1-44f7-b481-cad8f8dac8fe" providerId="ADAL" clId="{193A92AD-EBBB-0244-B902-210E00B4EDB9}" dt="2024-09-05T08:20:45.627" v="1980" actId="26606"/>
          <ac:spMkLst>
            <pc:docMk/>
            <pc:sldMk cId="1536314152" sldId="279"/>
            <ac:spMk id="14" creationId="{961D8973-EAA9-459A-AF59-BBB4233D6C78}"/>
          </ac:spMkLst>
        </pc:spChg>
        <pc:spChg chg="add del">
          <ac:chgData name="נבי מרעי" userId="160bd51a-e2b1-44f7-b481-cad8f8dac8fe" providerId="ADAL" clId="{193A92AD-EBBB-0244-B902-210E00B4EDB9}" dt="2024-09-05T08:20:45.627" v="1980" actId="26606"/>
          <ac:spMkLst>
            <pc:docMk/>
            <pc:sldMk cId="1536314152" sldId="279"/>
            <ac:spMk id="15" creationId="{FBEA8A33-C0D0-416D-8359-724B8828C7C3}"/>
          </ac:spMkLst>
        </pc:spChg>
        <pc:picChg chg="add mod">
          <ac:chgData name="נבי מרעי" userId="160bd51a-e2b1-44f7-b481-cad8f8dac8fe" providerId="ADAL" clId="{193A92AD-EBBB-0244-B902-210E00B4EDB9}" dt="2024-09-05T08:20:47.705" v="1983" actId="26606"/>
          <ac:picMkLst>
            <pc:docMk/>
            <pc:sldMk cId="1536314152" sldId="279"/>
            <ac:picMk id="5" creationId="{E0DAF5EF-C33E-8E35-8F8B-EFB9F4563618}"/>
          </ac:picMkLst>
        </pc:picChg>
      </pc:sldChg>
      <pc:sldChg chg="addSp delSp modSp new mod setBg setClrOvrMap">
        <pc:chgData name="נבי מרעי" userId="160bd51a-e2b1-44f7-b481-cad8f8dac8fe" providerId="ADAL" clId="{193A92AD-EBBB-0244-B902-210E00B4EDB9}" dt="2024-09-05T08:56:19.640" v="2022" actId="1076"/>
        <pc:sldMkLst>
          <pc:docMk/>
          <pc:sldMk cId="2826201190" sldId="280"/>
        </pc:sldMkLst>
        <pc:spChg chg="del">
          <ac:chgData name="נבי מרעי" userId="160bd51a-e2b1-44f7-b481-cad8f8dac8fe" providerId="ADAL" clId="{193A92AD-EBBB-0244-B902-210E00B4EDB9}" dt="2024-09-05T08:54:07.444" v="1985" actId="478"/>
          <ac:spMkLst>
            <pc:docMk/>
            <pc:sldMk cId="2826201190" sldId="280"/>
            <ac:spMk id="2" creationId="{7D2090F4-768D-4B06-EA6B-F9889E3E22CE}"/>
          </ac:spMkLst>
        </pc:spChg>
        <pc:spChg chg="del">
          <ac:chgData name="נבי מרעי" userId="160bd51a-e2b1-44f7-b481-cad8f8dac8fe" providerId="ADAL" clId="{193A92AD-EBBB-0244-B902-210E00B4EDB9}" dt="2024-09-05T08:54:08.621" v="1986" actId="478"/>
          <ac:spMkLst>
            <pc:docMk/>
            <pc:sldMk cId="2826201190" sldId="280"/>
            <ac:spMk id="3" creationId="{DC4558D4-2B51-FB33-458B-89FCF5B9A53B}"/>
          </ac:spMkLst>
        </pc:spChg>
        <pc:spChg chg="add mod">
          <ac:chgData name="נבי מרעי" userId="160bd51a-e2b1-44f7-b481-cad8f8dac8fe" providerId="ADAL" clId="{193A92AD-EBBB-0244-B902-210E00B4EDB9}" dt="2024-09-05T08:56:19.640" v="2022" actId="1076"/>
          <ac:spMkLst>
            <pc:docMk/>
            <pc:sldMk cId="2826201190" sldId="280"/>
            <ac:spMk id="6" creationId="{043CFE86-BB5A-C11B-815D-7E51B3AD9CB1}"/>
          </ac:spMkLst>
        </pc:spChg>
        <pc:spChg chg="add del">
          <ac:chgData name="נבי מרעי" userId="160bd51a-e2b1-44f7-b481-cad8f8dac8fe" providerId="ADAL" clId="{193A92AD-EBBB-0244-B902-210E00B4EDB9}" dt="2024-09-05T08:55:39.711" v="2001" actId="26606"/>
          <ac:spMkLst>
            <pc:docMk/>
            <pc:sldMk cId="2826201190" sldId="280"/>
            <ac:spMk id="15" creationId="{B709ADC9-6EAF-4268-9415-1ED5ECFA2218}"/>
          </ac:spMkLst>
        </pc:spChg>
        <pc:spChg chg="add del">
          <ac:chgData name="נבי מרעי" userId="160bd51a-e2b1-44f7-b481-cad8f8dac8fe" providerId="ADAL" clId="{193A92AD-EBBB-0244-B902-210E00B4EDB9}" dt="2024-09-05T08:55:40.865" v="2003" actId="26606"/>
          <ac:spMkLst>
            <pc:docMk/>
            <pc:sldMk cId="2826201190" sldId="280"/>
            <ac:spMk id="17" creationId="{69C1BB7B-F21E-41A2-B30C-D8507B960282}"/>
          </ac:spMkLst>
        </pc:spChg>
        <pc:spChg chg="add del">
          <ac:chgData name="נבי מרעי" userId="160bd51a-e2b1-44f7-b481-cad8f8dac8fe" providerId="ADAL" clId="{193A92AD-EBBB-0244-B902-210E00B4EDB9}" dt="2024-09-05T08:55:40.865" v="2003" actId="26606"/>
          <ac:spMkLst>
            <pc:docMk/>
            <pc:sldMk cId="2826201190" sldId="280"/>
            <ac:spMk id="19" creationId="{DF6D7DDE-F8A1-4105-9729-F9EB5F81A360}"/>
          </ac:spMkLst>
        </pc:spChg>
        <pc:spChg chg="add del">
          <ac:chgData name="נבי מרעי" userId="160bd51a-e2b1-44f7-b481-cad8f8dac8fe" providerId="ADAL" clId="{193A92AD-EBBB-0244-B902-210E00B4EDB9}" dt="2024-09-05T08:55:40.865" v="2003" actId="26606"/>
          <ac:spMkLst>
            <pc:docMk/>
            <pc:sldMk cId="2826201190" sldId="280"/>
            <ac:spMk id="22" creationId="{310B1DD0-264A-47E3-A16A-C87AFA51E68A}"/>
          </ac:spMkLst>
        </pc:spChg>
        <pc:spChg chg="add del">
          <ac:chgData name="נבי מרעי" userId="160bd51a-e2b1-44f7-b481-cad8f8dac8fe" providerId="ADAL" clId="{193A92AD-EBBB-0244-B902-210E00B4EDB9}" dt="2024-09-05T08:55:45.290" v="2007" actId="26606"/>
          <ac:spMkLst>
            <pc:docMk/>
            <pc:sldMk cId="2826201190" sldId="280"/>
            <ac:spMk id="29" creationId="{1F9A0C1C-8ABC-401B-8FE9-AC9327C4C587}"/>
          </ac:spMkLst>
        </pc:spChg>
        <pc:spChg chg="add del">
          <ac:chgData name="נבי מרעי" userId="160bd51a-e2b1-44f7-b481-cad8f8dac8fe" providerId="ADAL" clId="{193A92AD-EBBB-0244-B902-210E00B4EDB9}" dt="2024-09-05T08:55:45.290" v="2007" actId="26606"/>
          <ac:spMkLst>
            <pc:docMk/>
            <pc:sldMk cId="2826201190" sldId="280"/>
            <ac:spMk id="30" creationId="{BA5783C3-2F96-40A7-A24F-30CB07AA3928}"/>
          </ac:spMkLst>
        </pc:spChg>
        <pc:spChg chg="add del">
          <ac:chgData name="נבי מרעי" userId="160bd51a-e2b1-44f7-b481-cad8f8dac8fe" providerId="ADAL" clId="{193A92AD-EBBB-0244-B902-210E00B4EDB9}" dt="2024-09-05T08:55:45.290" v="2007" actId="26606"/>
          <ac:spMkLst>
            <pc:docMk/>
            <pc:sldMk cId="2826201190" sldId="280"/>
            <ac:spMk id="31" creationId="{A9D08DBA-0326-4C4E-ACFB-576F3ABDD2D0}"/>
          </ac:spMkLst>
        </pc:spChg>
        <pc:spChg chg="add del">
          <ac:chgData name="נבי מרעי" userId="160bd51a-e2b1-44f7-b481-cad8f8dac8fe" providerId="ADAL" clId="{193A92AD-EBBB-0244-B902-210E00B4EDB9}" dt="2024-09-05T08:55:46.583" v="2009" actId="26606"/>
          <ac:spMkLst>
            <pc:docMk/>
            <pc:sldMk cId="2826201190" sldId="280"/>
            <ac:spMk id="34" creationId="{1E954AF0-B5CC-4A16-ACDA-675B5694F2C8}"/>
          </ac:spMkLst>
        </pc:spChg>
        <pc:spChg chg="add del">
          <ac:chgData name="נבי מרעי" userId="160bd51a-e2b1-44f7-b481-cad8f8dac8fe" providerId="ADAL" clId="{193A92AD-EBBB-0244-B902-210E00B4EDB9}" dt="2024-09-05T08:55:46.583" v="2009" actId="26606"/>
          <ac:spMkLst>
            <pc:docMk/>
            <pc:sldMk cId="2826201190" sldId="280"/>
            <ac:spMk id="35" creationId="{325322DD-3792-4947-A96A-1B6D9D786960}"/>
          </ac:spMkLst>
        </pc:spChg>
        <pc:spChg chg="add del">
          <ac:chgData name="נבי מרעי" userId="160bd51a-e2b1-44f7-b481-cad8f8dac8fe" providerId="ADAL" clId="{193A92AD-EBBB-0244-B902-210E00B4EDB9}" dt="2024-09-05T08:55:47.576" v="2011" actId="26606"/>
          <ac:spMkLst>
            <pc:docMk/>
            <pc:sldMk cId="2826201190" sldId="280"/>
            <ac:spMk id="40" creationId="{310B1DD0-264A-47E3-A16A-C87AFA51E68A}"/>
          </ac:spMkLst>
        </pc:spChg>
        <pc:spChg chg="add del">
          <ac:chgData name="נבי מרעי" userId="160bd51a-e2b1-44f7-b481-cad8f8dac8fe" providerId="ADAL" clId="{193A92AD-EBBB-0244-B902-210E00B4EDB9}" dt="2024-09-05T08:55:47.576" v="2011" actId="26606"/>
          <ac:spMkLst>
            <pc:docMk/>
            <pc:sldMk cId="2826201190" sldId="280"/>
            <ac:spMk id="41" creationId="{69C1BB7B-F21E-41A2-B30C-D8507B960282}"/>
          </ac:spMkLst>
        </pc:spChg>
        <pc:spChg chg="add del">
          <ac:chgData name="נבי מרעי" userId="160bd51a-e2b1-44f7-b481-cad8f8dac8fe" providerId="ADAL" clId="{193A92AD-EBBB-0244-B902-210E00B4EDB9}" dt="2024-09-05T08:55:47.576" v="2011" actId="26606"/>
          <ac:spMkLst>
            <pc:docMk/>
            <pc:sldMk cId="2826201190" sldId="280"/>
            <ac:spMk id="42" creationId="{DF6D7DDE-F8A1-4105-9729-F9EB5F81A360}"/>
          </ac:spMkLst>
        </pc:spChg>
        <pc:spChg chg="add del">
          <ac:chgData name="נבי מרעי" userId="160bd51a-e2b1-44f7-b481-cad8f8dac8fe" providerId="ADAL" clId="{193A92AD-EBBB-0244-B902-210E00B4EDB9}" dt="2024-09-05T08:55:48.342" v="2013" actId="26606"/>
          <ac:spMkLst>
            <pc:docMk/>
            <pc:sldMk cId="2826201190" sldId="280"/>
            <ac:spMk id="45" creationId="{B709ADC9-6EAF-4268-9415-1ED5ECFA2218}"/>
          </ac:spMkLst>
        </pc:spChg>
        <pc:spChg chg="add del">
          <ac:chgData name="נבי מרעי" userId="160bd51a-e2b1-44f7-b481-cad8f8dac8fe" providerId="ADAL" clId="{193A92AD-EBBB-0244-B902-210E00B4EDB9}" dt="2024-09-05T08:56:03.967" v="2017" actId="26606"/>
          <ac:spMkLst>
            <pc:docMk/>
            <pc:sldMk cId="2826201190" sldId="280"/>
            <ac:spMk id="52" creationId="{7C04FA5E-9397-403D-8733-45505DDB1488}"/>
          </ac:spMkLst>
        </pc:spChg>
        <pc:spChg chg="add del">
          <ac:chgData name="נבי מרעי" userId="160bd51a-e2b1-44f7-b481-cad8f8dac8fe" providerId="ADAL" clId="{193A92AD-EBBB-0244-B902-210E00B4EDB9}" dt="2024-09-05T08:56:03.967" v="2017" actId="26606"/>
          <ac:spMkLst>
            <pc:docMk/>
            <pc:sldMk cId="2826201190" sldId="280"/>
            <ac:spMk id="53" creationId="{09E1F823-C239-4ACC-923A-5C958E00E207}"/>
          </ac:spMkLst>
        </pc:spChg>
        <pc:spChg chg="add del">
          <ac:chgData name="נבי מרעי" userId="160bd51a-e2b1-44f7-b481-cad8f8dac8fe" providerId="ADAL" clId="{193A92AD-EBBB-0244-B902-210E00B4EDB9}" dt="2024-09-05T08:56:03.967" v="2017" actId="26606"/>
          <ac:spMkLst>
            <pc:docMk/>
            <pc:sldMk cId="2826201190" sldId="280"/>
            <ac:spMk id="54" creationId="{0817DDF7-06E9-4C7C-84DF-2240A653602C}"/>
          </ac:spMkLst>
        </pc:spChg>
        <pc:grpChg chg="add del">
          <ac:chgData name="נבי מרעי" userId="160bd51a-e2b1-44f7-b481-cad8f8dac8fe" providerId="ADAL" clId="{193A92AD-EBBB-0244-B902-210E00B4EDB9}" dt="2024-09-05T08:55:39.711" v="2001" actId="26606"/>
          <ac:grpSpMkLst>
            <pc:docMk/>
            <pc:sldMk cId="2826201190" sldId="280"/>
            <ac:grpSpMk id="11" creationId="{9D9D6BF1-DFF2-4526-9D13-BF339D8C4163}"/>
          </ac:grpSpMkLst>
        </pc:grpChg>
        <pc:grpChg chg="add del">
          <ac:chgData name="נבי מרעי" userId="160bd51a-e2b1-44f7-b481-cad8f8dac8fe" providerId="ADAL" clId="{193A92AD-EBBB-0244-B902-210E00B4EDB9}" dt="2024-09-05T08:55:40.865" v="2003" actId="26606"/>
          <ac:grpSpMkLst>
            <pc:docMk/>
            <pc:sldMk cId="2826201190" sldId="280"/>
            <ac:grpSpMk id="18" creationId="{9D9D6BF1-DFF2-4526-9D13-BF339D8C4163}"/>
          </ac:grpSpMkLst>
        </pc:grpChg>
        <pc:grpChg chg="add del">
          <ac:chgData name="נבי מרעי" userId="160bd51a-e2b1-44f7-b481-cad8f8dac8fe" providerId="ADAL" clId="{193A92AD-EBBB-0244-B902-210E00B4EDB9}" dt="2024-09-05T08:55:44.739" v="2005" actId="26606"/>
          <ac:grpSpMkLst>
            <pc:docMk/>
            <pc:sldMk cId="2826201190" sldId="280"/>
            <ac:grpSpMk id="24" creationId="{9D9D6BF1-DFF2-4526-9D13-BF339D8C4163}"/>
          </ac:grpSpMkLst>
        </pc:grpChg>
        <pc:grpChg chg="add del">
          <ac:chgData name="נבי מרעי" userId="160bd51a-e2b1-44f7-b481-cad8f8dac8fe" providerId="ADAL" clId="{193A92AD-EBBB-0244-B902-210E00B4EDB9}" dt="2024-09-05T08:55:45.290" v="2007" actId="26606"/>
          <ac:grpSpMkLst>
            <pc:docMk/>
            <pc:sldMk cId="2826201190" sldId="280"/>
            <ac:grpSpMk id="26" creationId="{449BC34D-9C23-4D6D-8213-1F471AF85B3F}"/>
          </ac:grpSpMkLst>
        </pc:grpChg>
        <pc:grpChg chg="add del">
          <ac:chgData name="נבי מרעי" userId="160bd51a-e2b1-44f7-b481-cad8f8dac8fe" providerId="ADAL" clId="{193A92AD-EBBB-0244-B902-210E00B4EDB9}" dt="2024-09-05T08:55:46.583" v="2009" actId="26606"/>
          <ac:grpSpMkLst>
            <pc:docMk/>
            <pc:sldMk cId="2826201190" sldId="280"/>
            <ac:grpSpMk id="33" creationId="{449BC34D-9C23-4D6D-8213-1F471AF85B3F}"/>
          </ac:grpSpMkLst>
        </pc:grpChg>
        <pc:grpChg chg="add del">
          <ac:chgData name="נבי מרעי" userId="160bd51a-e2b1-44f7-b481-cad8f8dac8fe" providerId="ADAL" clId="{193A92AD-EBBB-0244-B902-210E00B4EDB9}" dt="2024-09-05T08:55:47.576" v="2011" actId="26606"/>
          <ac:grpSpMkLst>
            <pc:docMk/>
            <pc:sldMk cId="2826201190" sldId="280"/>
            <ac:grpSpMk id="37" creationId="{9D9D6BF1-DFF2-4526-9D13-BF339D8C4163}"/>
          </ac:grpSpMkLst>
        </pc:grpChg>
        <pc:grpChg chg="add del">
          <ac:chgData name="נבי מרעי" userId="160bd51a-e2b1-44f7-b481-cad8f8dac8fe" providerId="ADAL" clId="{193A92AD-EBBB-0244-B902-210E00B4EDB9}" dt="2024-09-05T08:55:48.342" v="2013" actId="26606"/>
          <ac:grpSpMkLst>
            <pc:docMk/>
            <pc:sldMk cId="2826201190" sldId="280"/>
            <ac:grpSpMk id="44" creationId="{9D9D6BF1-DFF2-4526-9D13-BF339D8C4163}"/>
          </ac:grpSpMkLst>
        </pc:grpChg>
        <pc:grpChg chg="add del">
          <ac:chgData name="נבי מרעי" userId="160bd51a-e2b1-44f7-b481-cad8f8dac8fe" providerId="ADAL" clId="{193A92AD-EBBB-0244-B902-210E00B4EDB9}" dt="2024-09-05T08:55:50.035" v="2015" actId="26606"/>
          <ac:grpSpMkLst>
            <pc:docMk/>
            <pc:sldMk cId="2826201190" sldId="280"/>
            <ac:grpSpMk id="47" creationId="{9D9D6BF1-DFF2-4526-9D13-BF339D8C4163}"/>
          </ac:grpSpMkLst>
        </pc:grpChg>
        <pc:grpChg chg="add del">
          <ac:chgData name="נבי מרעי" userId="160bd51a-e2b1-44f7-b481-cad8f8dac8fe" providerId="ADAL" clId="{193A92AD-EBBB-0244-B902-210E00B4EDB9}" dt="2024-09-05T08:56:03.967" v="2017" actId="26606"/>
          <ac:grpSpMkLst>
            <pc:docMk/>
            <pc:sldMk cId="2826201190" sldId="280"/>
            <ac:grpSpMk id="49" creationId="{9D9D6BF1-DFF2-4526-9D13-BF339D8C4163}"/>
          </ac:grpSpMkLst>
        </pc:grpChg>
        <pc:picChg chg="add mod ord">
          <ac:chgData name="נבי מרעי" userId="160bd51a-e2b1-44f7-b481-cad8f8dac8fe" providerId="ADAL" clId="{193A92AD-EBBB-0244-B902-210E00B4EDB9}" dt="2024-09-05T08:56:17.352" v="2021" actId="1076"/>
          <ac:picMkLst>
            <pc:docMk/>
            <pc:sldMk cId="2826201190" sldId="280"/>
            <ac:picMk id="5" creationId="{2C8D78F7-2DC3-ED32-845A-E73EFCC88AB2}"/>
          </ac:picMkLst>
        </pc:picChg>
      </pc:sldChg>
    </pc:docChg>
  </pc:docChgLst>
  <pc:docChgLst>
    <pc:chgData name="יהודה עאמר" userId="2a8068f3-55e9-4338-b6ca-5018194b0094" providerId="ADAL" clId="{32D222E9-ED77-4F97-ACDB-6798367A6060}"/>
    <pc:docChg chg="undo redo custSel addSld delSld modSld">
      <pc:chgData name="יהודה עאמר" userId="2a8068f3-55e9-4338-b6ca-5018194b0094" providerId="ADAL" clId="{32D222E9-ED77-4F97-ACDB-6798367A6060}" dt="2024-09-03T10:29:40.215" v="708" actId="14100"/>
      <pc:docMkLst>
        <pc:docMk/>
      </pc:docMkLst>
      <pc:sldChg chg="addSp delSp modSp new mod">
        <pc:chgData name="יהודה עאמר" userId="2a8068f3-55e9-4338-b6ca-5018194b0094" providerId="ADAL" clId="{32D222E9-ED77-4F97-ACDB-6798367A6060}" dt="2024-09-03T09:50:03.189" v="514" actId="1076"/>
        <pc:sldMkLst>
          <pc:docMk/>
          <pc:sldMk cId="2505966605" sldId="261"/>
        </pc:sldMkLst>
        <pc:spChg chg="del">
          <ac:chgData name="יהודה עאמר" userId="2a8068f3-55e9-4338-b6ca-5018194b0094" providerId="ADAL" clId="{32D222E9-ED77-4F97-ACDB-6798367A6060}" dt="2024-09-03T08:13:46.225" v="1" actId="478"/>
          <ac:spMkLst>
            <pc:docMk/>
            <pc:sldMk cId="2505966605" sldId="261"/>
            <ac:spMk id="2" creationId="{E203C982-6E8D-EDCA-1D0D-00C992C8F865}"/>
          </ac:spMkLst>
        </pc:spChg>
        <pc:spChg chg="del">
          <ac:chgData name="יהודה עאמר" userId="2a8068f3-55e9-4338-b6ca-5018194b0094" providerId="ADAL" clId="{32D222E9-ED77-4F97-ACDB-6798367A6060}" dt="2024-09-03T08:13:47.523" v="2" actId="478"/>
          <ac:spMkLst>
            <pc:docMk/>
            <pc:sldMk cId="2505966605" sldId="261"/>
            <ac:spMk id="3" creationId="{DA85968D-1E4F-C67B-F02C-E72EFBAAEA1D}"/>
          </ac:spMkLst>
        </pc:spChg>
        <pc:spChg chg="add mod">
          <ac:chgData name="יהודה עאמר" userId="2a8068f3-55e9-4338-b6ca-5018194b0094" providerId="ADAL" clId="{32D222E9-ED77-4F97-ACDB-6798367A6060}" dt="2024-09-03T08:14:25.469" v="4" actId="1076"/>
          <ac:spMkLst>
            <pc:docMk/>
            <pc:sldMk cId="2505966605" sldId="261"/>
            <ac:spMk id="4" creationId="{9A3D17DC-91B4-9FA5-9BB9-69BE3D552BB5}"/>
          </ac:spMkLst>
        </pc:spChg>
        <pc:spChg chg="add mod">
          <ac:chgData name="יהודה עאמר" userId="2a8068f3-55e9-4338-b6ca-5018194b0094" providerId="ADAL" clId="{32D222E9-ED77-4F97-ACDB-6798367A6060}" dt="2024-09-03T08:19:49.405" v="35" actId="403"/>
          <ac:spMkLst>
            <pc:docMk/>
            <pc:sldMk cId="2505966605" sldId="261"/>
            <ac:spMk id="7" creationId="{460595EB-C04B-2498-FD26-94D79AEA7118}"/>
          </ac:spMkLst>
        </pc:spChg>
        <pc:picChg chg="add mod">
          <ac:chgData name="יהודה עאמר" userId="2a8068f3-55e9-4338-b6ca-5018194b0094" providerId="ADAL" clId="{32D222E9-ED77-4F97-ACDB-6798367A6060}" dt="2024-09-03T09:49:23.934" v="502" actId="14100"/>
          <ac:picMkLst>
            <pc:docMk/>
            <pc:sldMk cId="2505966605" sldId="261"/>
            <ac:picMk id="5" creationId="{93257D1C-EFF7-B415-C275-9B78ECE5248A}"/>
          </ac:picMkLst>
        </pc:picChg>
        <pc:picChg chg="add mod">
          <ac:chgData name="יהודה עאמר" userId="2a8068f3-55e9-4338-b6ca-5018194b0094" providerId="ADAL" clId="{32D222E9-ED77-4F97-ACDB-6798367A6060}" dt="2024-09-03T09:49:28.318" v="504" actId="1076"/>
          <ac:picMkLst>
            <pc:docMk/>
            <pc:sldMk cId="2505966605" sldId="261"/>
            <ac:picMk id="8" creationId="{9A569D34-AA0C-FFE9-47C7-6E1D7803EE65}"/>
          </ac:picMkLst>
        </pc:picChg>
        <pc:picChg chg="add mod">
          <ac:chgData name="יהודה עאמר" userId="2a8068f3-55e9-4338-b6ca-5018194b0094" providerId="ADAL" clId="{32D222E9-ED77-4F97-ACDB-6798367A6060}" dt="2024-09-03T09:49:56.640" v="511" actId="1076"/>
          <ac:picMkLst>
            <pc:docMk/>
            <pc:sldMk cId="2505966605" sldId="261"/>
            <ac:picMk id="9" creationId="{1B257F1D-1677-EC63-8207-CA901CF831E8}"/>
          </ac:picMkLst>
        </pc:picChg>
        <pc:picChg chg="add mod">
          <ac:chgData name="יהודה עאמר" userId="2a8068f3-55e9-4338-b6ca-5018194b0094" providerId="ADAL" clId="{32D222E9-ED77-4F97-ACDB-6798367A6060}" dt="2024-09-03T09:50:03.189" v="514" actId="1076"/>
          <ac:picMkLst>
            <pc:docMk/>
            <pc:sldMk cId="2505966605" sldId="261"/>
            <ac:picMk id="10" creationId="{16281528-9A93-9308-D385-5C6312D161FD}"/>
          </ac:picMkLst>
        </pc:picChg>
      </pc:sldChg>
      <pc:sldChg chg="addSp delSp modSp new mod">
        <pc:chgData name="יהודה עאמר" userId="2a8068f3-55e9-4338-b6ca-5018194b0094" providerId="ADAL" clId="{32D222E9-ED77-4F97-ACDB-6798367A6060}" dt="2024-09-03T09:47:56.586" v="489" actId="1076"/>
        <pc:sldMkLst>
          <pc:docMk/>
          <pc:sldMk cId="3904127481" sldId="262"/>
        </pc:sldMkLst>
        <pc:spChg chg="del">
          <ac:chgData name="יהודה עאמר" userId="2a8068f3-55e9-4338-b6ca-5018194b0094" providerId="ADAL" clId="{32D222E9-ED77-4F97-ACDB-6798367A6060}" dt="2024-09-03T08:21:22.339" v="37" actId="478"/>
          <ac:spMkLst>
            <pc:docMk/>
            <pc:sldMk cId="3904127481" sldId="262"/>
            <ac:spMk id="2" creationId="{8F25A10F-BAD7-1F62-7463-3788994C8498}"/>
          </ac:spMkLst>
        </pc:spChg>
        <pc:spChg chg="del">
          <ac:chgData name="יהודה עאמר" userId="2a8068f3-55e9-4338-b6ca-5018194b0094" providerId="ADAL" clId="{32D222E9-ED77-4F97-ACDB-6798367A6060}" dt="2024-09-03T08:21:23.706" v="38" actId="478"/>
          <ac:spMkLst>
            <pc:docMk/>
            <pc:sldMk cId="3904127481" sldId="262"/>
            <ac:spMk id="3" creationId="{9B21E4CF-E918-9C35-ECB3-13AC35D55A55}"/>
          </ac:spMkLst>
        </pc:spChg>
        <pc:spChg chg="add mod">
          <ac:chgData name="יהודה עאמר" userId="2a8068f3-55e9-4338-b6ca-5018194b0094" providerId="ADAL" clId="{32D222E9-ED77-4F97-ACDB-6798367A6060}" dt="2024-09-03T08:25:11.254" v="72" actId="1076"/>
          <ac:spMkLst>
            <pc:docMk/>
            <pc:sldMk cId="3904127481" sldId="262"/>
            <ac:spMk id="4" creationId="{0CF83EB3-A25A-76CD-0292-D45E9B068EA4}"/>
          </ac:spMkLst>
        </pc:spChg>
        <pc:spChg chg="add mod">
          <ac:chgData name="יהודה עאמר" userId="2a8068f3-55e9-4338-b6ca-5018194b0094" providerId="ADAL" clId="{32D222E9-ED77-4F97-ACDB-6798367A6060}" dt="2024-09-03T09:38:13.483" v="462" actId="1076"/>
          <ac:spMkLst>
            <pc:docMk/>
            <pc:sldMk cId="3904127481" sldId="262"/>
            <ac:spMk id="6" creationId="{4879E27E-A6F2-8686-36FC-4B0E216704AF}"/>
          </ac:spMkLst>
        </pc:spChg>
        <pc:picChg chg="add del mod">
          <ac:chgData name="יהודה עאמר" userId="2a8068f3-55e9-4338-b6ca-5018194b0094" providerId="ADAL" clId="{32D222E9-ED77-4F97-ACDB-6798367A6060}" dt="2024-09-03T09:47:54.275" v="488" actId="478"/>
          <ac:picMkLst>
            <pc:docMk/>
            <pc:sldMk cId="3904127481" sldId="262"/>
            <ac:picMk id="7" creationId="{BCCCB325-3D68-43C6-3383-7AAD09D4D501}"/>
          </ac:picMkLst>
        </pc:picChg>
        <pc:picChg chg="add mod">
          <ac:chgData name="יהודה עאמר" userId="2a8068f3-55e9-4338-b6ca-5018194b0094" providerId="ADAL" clId="{32D222E9-ED77-4F97-ACDB-6798367A6060}" dt="2024-09-03T09:47:56.586" v="489" actId="1076"/>
          <ac:picMkLst>
            <pc:docMk/>
            <pc:sldMk cId="3904127481" sldId="262"/>
            <ac:picMk id="1026" creationId="{F2F88F65-A7F6-57B9-FCF1-DDC05ACD3602}"/>
          </ac:picMkLst>
        </pc:picChg>
      </pc:sldChg>
      <pc:sldChg chg="addSp delSp modSp new mod">
        <pc:chgData name="יהודה עאמר" userId="2a8068f3-55e9-4338-b6ca-5018194b0094" providerId="ADAL" clId="{32D222E9-ED77-4F97-ACDB-6798367A6060}" dt="2024-09-03T09:49:17.766" v="501" actId="1076"/>
        <pc:sldMkLst>
          <pc:docMk/>
          <pc:sldMk cId="1368080778" sldId="263"/>
        </pc:sldMkLst>
        <pc:spChg chg="del">
          <ac:chgData name="יהודה עאמר" userId="2a8068f3-55e9-4338-b6ca-5018194b0094" providerId="ADAL" clId="{32D222E9-ED77-4F97-ACDB-6798367A6060}" dt="2024-09-03T08:25:31.562" v="74" actId="478"/>
          <ac:spMkLst>
            <pc:docMk/>
            <pc:sldMk cId="1368080778" sldId="263"/>
            <ac:spMk id="2" creationId="{02363E8D-6961-E754-B841-05A14D2FEFE3}"/>
          </ac:spMkLst>
        </pc:spChg>
        <pc:spChg chg="del">
          <ac:chgData name="יהודה עאמר" userId="2a8068f3-55e9-4338-b6ca-5018194b0094" providerId="ADAL" clId="{32D222E9-ED77-4F97-ACDB-6798367A6060}" dt="2024-09-03T08:25:33.082" v="75" actId="478"/>
          <ac:spMkLst>
            <pc:docMk/>
            <pc:sldMk cId="1368080778" sldId="263"/>
            <ac:spMk id="3" creationId="{52F1FFB6-C26F-1D61-733A-E24E11419EB7}"/>
          </ac:spMkLst>
        </pc:spChg>
        <pc:spChg chg="add mod">
          <ac:chgData name="יהודה עאמר" userId="2a8068f3-55e9-4338-b6ca-5018194b0094" providerId="ADAL" clId="{32D222E9-ED77-4F97-ACDB-6798367A6060}" dt="2024-09-03T09:38:36.134" v="468" actId="1076"/>
          <ac:spMkLst>
            <pc:docMk/>
            <pc:sldMk cId="1368080778" sldId="263"/>
            <ac:spMk id="5" creationId="{952E8A2A-373E-8E76-2DC7-656173257E19}"/>
          </ac:spMkLst>
        </pc:spChg>
        <pc:spChg chg="add mod">
          <ac:chgData name="יהודה עאמר" userId="2a8068f3-55e9-4338-b6ca-5018194b0094" providerId="ADAL" clId="{32D222E9-ED77-4F97-ACDB-6798367A6060}" dt="2024-09-03T08:26:22.266" v="87"/>
          <ac:spMkLst>
            <pc:docMk/>
            <pc:sldMk cId="1368080778" sldId="263"/>
            <ac:spMk id="6" creationId="{5B30EE79-EB7C-C552-AC2B-837B1FD56F6D}"/>
          </ac:spMkLst>
        </pc:spChg>
        <pc:picChg chg="add del mod">
          <ac:chgData name="יהודה עאמר" userId="2a8068f3-55e9-4338-b6ca-5018194b0094" providerId="ADAL" clId="{32D222E9-ED77-4F97-ACDB-6798367A6060}" dt="2024-09-03T09:48:31.499" v="490" actId="478"/>
          <ac:picMkLst>
            <pc:docMk/>
            <pc:sldMk cId="1368080778" sldId="263"/>
            <ac:picMk id="7" creationId="{4AC3266C-D86A-64E6-FBB1-20CD6A625B9D}"/>
          </ac:picMkLst>
        </pc:picChg>
        <pc:picChg chg="add del mod">
          <ac:chgData name="יהודה עאמר" userId="2a8068f3-55e9-4338-b6ca-5018194b0094" providerId="ADAL" clId="{32D222E9-ED77-4F97-ACDB-6798367A6060}" dt="2024-09-03T09:49:06.938" v="497" actId="478"/>
          <ac:picMkLst>
            <pc:docMk/>
            <pc:sldMk cId="1368080778" sldId="263"/>
            <ac:picMk id="8" creationId="{A9C5BBAE-5583-7479-0A9A-8EDBD13786B1}"/>
          </ac:picMkLst>
        </pc:picChg>
        <pc:picChg chg="add mod">
          <ac:chgData name="יהודה עאמר" userId="2a8068f3-55e9-4338-b6ca-5018194b0094" providerId="ADAL" clId="{32D222E9-ED77-4F97-ACDB-6798367A6060}" dt="2024-09-03T09:49:17.766" v="501" actId="1076"/>
          <ac:picMkLst>
            <pc:docMk/>
            <pc:sldMk cId="1368080778" sldId="263"/>
            <ac:picMk id="2050" creationId="{6DB98E90-D726-99F9-93EE-C00965427887}"/>
          </ac:picMkLst>
        </pc:picChg>
      </pc:sldChg>
      <pc:sldChg chg="addSp delSp modSp new mod">
        <pc:chgData name="יהודה עאמר" userId="2a8068f3-55e9-4338-b6ca-5018194b0094" providerId="ADAL" clId="{32D222E9-ED77-4F97-ACDB-6798367A6060}" dt="2024-09-03T09:47:51.440" v="487" actId="1076"/>
        <pc:sldMkLst>
          <pc:docMk/>
          <pc:sldMk cId="2074746190" sldId="264"/>
        </pc:sldMkLst>
        <pc:spChg chg="del">
          <ac:chgData name="יהודה עאמר" userId="2a8068f3-55e9-4338-b6ca-5018194b0094" providerId="ADAL" clId="{32D222E9-ED77-4F97-ACDB-6798367A6060}" dt="2024-09-03T08:26:31.009" v="89" actId="478"/>
          <ac:spMkLst>
            <pc:docMk/>
            <pc:sldMk cId="2074746190" sldId="264"/>
            <ac:spMk id="2" creationId="{8E7C812B-2387-AC79-B7DC-FE0DED5DB150}"/>
          </ac:spMkLst>
        </pc:spChg>
        <pc:spChg chg="del">
          <ac:chgData name="יהודה עאמר" userId="2a8068f3-55e9-4338-b6ca-5018194b0094" providerId="ADAL" clId="{32D222E9-ED77-4F97-ACDB-6798367A6060}" dt="2024-09-03T08:26:32.363" v="90" actId="478"/>
          <ac:spMkLst>
            <pc:docMk/>
            <pc:sldMk cId="2074746190" sldId="264"/>
            <ac:spMk id="3" creationId="{72700E68-22EC-D69B-36FB-5F53EC3146B4}"/>
          </ac:spMkLst>
        </pc:spChg>
        <pc:spChg chg="add mod">
          <ac:chgData name="יהודה עאמר" userId="2a8068f3-55e9-4338-b6ca-5018194b0094" providerId="ADAL" clId="{32D222E9-ED77-4F97-ACDB-6798367A6060}" dt="2024-09-03T08:26:40.934" v="93"/>
          <ac:spMkLst>
            <pc:docMk/>
            <pc:sldMk cId="2074746190" sldId="264"/>
            <ac:spMk id="4" creationId="{621F93E1-8E45-B1F5-F3BF-59B2DBFE4A5E}"/>
          </ac:spMkLst>
        </pc:spChg>
        <pc:spChg chg="add mod">
          <ac:chgData name="יהודה עאמר" userId="2a8068f3-55e9-4338-b6ca-5018194b0094" providerId="ADAL" clId="{32D222E9-ED77-4F97-ACDB-6798367A6060}" dt="2024-09-03T08:26:58.635" v="101" actId="1076"/>
          <ac:spMkLst>
            <pc:docMk/>
            <pc:sldMk cId="2074746190" sldId="264"/>
            <ac:spMk id="6" creationId="{06111968-18CF-2DE6-BDA7-59DA5DD79B65}"/>
          </ac:spMkLst>
        </pc:spChg>
        <pc:picChg chg="add del mod">
          <ac:chgData name="יהודה עאמר" userId="2a8068f3-55e9-4338-b6ca-5018194b0094" providerId="ADAL" clId="{32D222E9-ED77-4F97-ACDB-6798367A6060}" dt="2024-09-03T09:47:44.236" v="483" actId="478"/>
          <ac:picMkLst>
            <pc:docMk/>
            <pc:sldMk cId="2074746190" sldId="264"/>
            <ac:picMk id="7" creationId="{2F1964C3-035C-1C23-B136-1915B4B8194D}"/>
          </ac:picMkLst>
        </pc:picChg>
        <pc:picChg chg="add mod">
          <ac:chgData name="יהודה עאמר" userId="2a8068f3-55e9-4338-b6ca-5018194b0094" providerId="ADAL" clId="{32D222E9-ED77-4F97-ACDB-6798367A6060}" dt="2024-09-03T09:47:51.440" v="487" actId="1076"/>
          <ac:picMkLst>
            <pc:docMk/>
            <pc:sldMk cId="2074746190" sldId="264"/>
            <ac:picMk id="8" creationId="{6ADD6203-F6BA-8ABA-F822-1485CB4B2B2A}"/>
          </ac:picMkLst>
        </pc:picChg>
      </pc:sldChg>
      <pc:sldChg chg="addSp delSp modSp new mod">
        <pc:chgData name="יהודה עאמר" userId="2a8068f3-55e9-4338-b6ca-5018194b0094" providerId="ADAL" clId="{32D222E9-ED77-4F97-ACDB-6798367A6060}" dt="2024-09-03T09:57:15.668" v="525" actId="14100"/>
        <pc:sldMkLst>
          <pc:docMk/>
          <pc:sldMk cId="3888314516" sldId="265"/>
        </pc:sldMkLst>
        <pc:spChg chg="del">
          <ac:chgData name="יהודה עאמר" userId="2a8068f3-55e9-4338-b6ca-5018194b0094" providerId="ADAL" clId="{32D222E9-ED77-4F97-ACDB-6798367A6060}" dt="2024-09-03T08:27:08.363" v="103" actId="478"/>
          <ac:spMkLst>
            <pc:docMk/>
            <pc:sldMk cId="3888314516" sldId="265"/>
            <ac:spMk id="2" creationId="{410D3C23-30B6-CB4B-F742-96F2F74A3CA7}"/>
          </ac:spMkLst>
        </pc:spChg>
        <pc:spChg chg="del">
          <ac:chgData name="יהודה עאמר" userId="2a8068f3-55e9-4338-b6ca-5018194b0094" providerId="ADAL" clId="{32D222E9-ED77-4F97-ACDB-6798367A6060}" dt="2024-09-03T08:27:09.260" v="104" actId="478"/>
          <ac:spMkLst>
            <pc:docMk/>
            <pc:sldMk cId="3888314516" sldId="265"/>
            <ac:spMk id="3" creationId="{B3031659-B0C5-A884-8ABD-0E2F425D104C}"/>
          </ac:spMkLst>
        </pc:spChg>
        <pc:spChg chg="add mod">
          <ac:chgData name="יהודה עאמר" userId="2a8068f3-55e9-4338-b6ca-5018194b0094" providerId="ADAL" clId="{32D222E9-ED77-4F97-ACDB-6798367A6060}" dt="2024-09-03T08:27:24.394" v="118" actId="122"/>
          <ac:spMkLst>
            <pc:docMk/>
            <pc:sldMk cId="3888314516" sldId="265"/>
            <ac:spMk id="4" creationId="{B7674444-9319-01A3-8897-0266AC8BEEA1}"/>
          </ac:spMkLst>
        </pc:spChg>
        <pc:spChg chg="add mod">
          <ac:chgData name="יהודה עאמר" userId="2a8068f3-55e9-4338-b6ca-5018194b0094" providerId="ADAL" clId="{32D222E9-ED77-4F97-ACDB-6798367A6060}" dt="2024-09-03T08:34:39.744" v="138" actId="20577"/>
          <ac:spMkLst>
            <pc:docMk/>
            <pc:sldMk cId="3888314516" sldId="265"/>
            <ac:spMk id="6" creationId="{C8D66744-0B1F-1EAF-D4EA-D58D0807F5D5}"/>
          </ac:spMkLst>
        </pc:spChg>
        <pc:spChg chg="add">
          <ac:chgData name="יהודה עאמר" userId="2a8068f3-55e9-4338-b6ca-5018194b0094" providerId="ADAL" clId="{32D222E9-ED77-4F97-ACDB-6798367A6060}" dt="2024-09-03T09:56:28.544" v="515"/>
          <ac:spMkLst>
            <pc:docMk/>
            <pc:sldMk cId="3888314516" sldId="265"/>
            <ac:spMk id="7" creationId="{4C2EDC6F-8793-70CA-5302-F411E0F75506}"/>
          </ac:spMkLst>
        </pc:spChg>
        <pc:picChg chg="add mod">
          <ac:chgData name="יהודה עאמר" userId="2a8068f3-55e9-4338-b6ca-5018194b0094" providerId="ADAL" clId="{32D222E9-ED77-4F97-ACDB-6798367A6060}" dt="2024-09-03T09:57:15.668" v="525" actId="14100"/>
          <ac:picMkLst>
            <pc:docMk/>
            <pc:sldMk cId="3888314516" sldId="265"/>
            <ac:picMk id="8" creationId="{C0F40A51-9722-6E4C-A91D-43875221106A}"/>
          </ac:picMkLst>
        </pc:picChg>
      </pc:sldChg>
      <pc:sldChg chg="addSp delSp modSp new mod modNotesTx">
        <pc:chgData name="יהודה עאמר" userId="2a8068f3-55e9-4338-b6ca-5018194b0094" providerId="ADAL" clId="{32D222E9-ED77-4F97-ACDB-6798367A6060}" dt="2024-09-03T10:01:21.915" v="538" actId="1076"/>
        <pc:sldMkLst>
          <pc:docMk/>
          <pc:sldMk cId="577794396" sldId="266"/>
        </pc:sldMkLst>
        <pc:spChg chg="del">
          <ac:chgData name="יהודה עאמר" userId="2a8068f3-55e9-4338-b6ca-5018194b0094" providerId="ADAL" clId="{32D222E9-ED77-4F97-ACDB-6798367A6060}" dt="2024-09-03T08:33:30.466" v="131" actId="478"/>
          <ac:spMkLst>
            <pc:docMk/>
            <pc:sldMk cId="577794396" sldId="266"/>
            <ac:spMk id="2" creationId="{7C0A04F0-01F3-7F02-2F4D-8AA8CE88ED8B}"/>
          </ac:spMkLst>
        </pc:spChg>
        <pc:spChg chg="del">
          <ac:chgData name="יהודה עאמר" userId="2a8068f3-55e9-4338-b6ca-5018194b0094" providerId="ADAL" clId="{32D222E9-ED77-4F97-ACDB-6798367A6060}" dt="2024-09-03T08:33:31.219" v="132" actId="478"/>
          <ac:spMkLst>
            <pc:docMk/>
            <pc:sldMk cId="577794396" sldId="266"/>
            <ac:spMk id="3" creationId="{891E61E3-1A30-491E-B848-4A122D02028C}"/>
          </ac:spMkLst>
        </pc:spChg>
        <pc:spChg chg="add mod">
          <ac:chgData name="יהודה עאמר" userId="2a8068f3-55e9-4338-b6ca-5018194b0094" providerId="ADAL" clId="{32D222E9-ED77-4F97-ACDB-6798367A6060}" dt="2024-09-03T08:36:24.678" v="148" actId="255"/>
          <ac:spMkLst>
            <pc:docMk/>
            <pc:sldMk cId="577794396" sldId="266"/>
            <ac:spMk id="4" creationId="{173B782A-32B4-740D-9A51-4FEDAE59567E}"/>
          </ac:spMkLst>
        </pc:spChg>
        <pc:spChg chg="add mod">
          <ac:chgData name="יהודה עאמר" userId="2a8068f3-55e9-4338-b6ca-5018194b0094" providerId="ADAL" clId="{32D222E9-ED77-4F97-ACDB-6798367A6060}" dt="2024-09-03T08:42:57.757" v="210" actId="20577"/>
          <ac:spMkLst>
            <pc:docMk/>
            <pc:sldMk cId="577794396" sldId="266"/>
            <ac:spMk id="6" creationId="{51960411-625E-7A23-88FB-F374287A0448}"/>
          </ac:spMkLst>
        </pc:spChg>
        <pc:spChg chg="add mod">
          <ac:chgData name="יהודה עאמר" userId="2a8068f3-55e9-4338-b6ca-5018194b0094" providerId="ADAL" clId="{32D222E9-ED77-4F97-ACDB-6798367A6060}" dt="2024-09-03T09:58:56.285" v="529" actId="1076"/>
          <ac:spMkLst>
            <pc:docMk/>
            <pc:sldMk cId="577794396" sldId="266"/>
            <ac:spMk id="8" creationId="{507A3C0E-119E-8153-C178-D8C2288A7261}"/>
          </ac:spMkLst>
        </pc:spChg>
        <pc:picChg chg="add del mod">
          <ac:chgData name="יהודה עאמר" userId="2a8068f3-55e9-4338-b6ca-5018194b0094" providerId="ADAL" clId="{32D222E9-ED77-4F97-ACDB-6798367A6060}" dt="2024-09-03T10:00:01.188" v="531" actId="478"/>
          <ac:picMkLst>
            <pc:docMk/>
            <pc:sldMk cId="577794396" sldId="266"/>
            <ac:picMk id="9" creationId="{DA1A830C-34F3-AF35-ED3A-977008A49DB6}"/>
          </ac:picMkLst>
        </pc:picChg>
        <pc:picChg chg="add del mod">
          <ac:chgData name="יהודה עאמר" userId="2a8068f3-55e9-4338-b6ca-5018194b0094" providerId="ADAL" clId="{32D222E9-ED77-4F97-ACDB-6798367A6060}" dt="2024-09-03T10:01:17.131" v="535" actId="478"/>
          <ac:picMkLst>
            <pc:docMk/>
            <pc:sldMk cId="577794396" sldId="266"/>
            <ac:picMk id="10" creationId="{E3AFBBCA-2BD7-1C9B-0E2A-9854BC9E30E6}"/>
          </ac:picMkLst>
        </pc:picChg>
        <pc:picChg chg="add mod">
          <ac:chgData name="יהודה עאמר" userId="2a8068f3-55e9-4338-b6ca-5018194b0094" providerId="ADAL" clId="{32D222E9-ED77-4F97-ACDB-6798367A6060}" dt="2024-09-03T10:01:21.915" v="538" actId="1076"/>
          <ac:picMkLst>
            <pc:docMk/>
            <pc:sldMk cId="577794396" sldId="266"/>
            <ac:picMk id="11" creationId="{83DE07B9-024C-5ADF-0FB1-EC96073FB9D9}"/>
          </ac:picMkLst>
        </pc:picChg>
      </pc:sldChg>
      <pc:sldChg chg="addSp delSp modSp new mod modNotesTx">
        <pc:chgData name="יהודה עאמר" userId="2a8068f3-55e9-4338-b6ca-5018194b0094" providerId="ADAL" clId="{32D222E9-ED77-4F97-ACDB-6798367A6060}" dt="2024-09-03T10:02:28.517" v="541" actId="1076"/>
        <pc:sldMkLst>
          <pc:docMk/>
          <pc:sldMk cId="4193492347" sldId="267"/>
        </pc:sldMkLst>
        <pc:spChg chg="del">
          <ac:chgData name="יהודה עאמר" userId="2a8068f3-55e9-4338-b6ca-5018194b0094" providerId="ADAL" clId="{32D222E9-ED77-4F97-ACDB-6798367A6060}" dt="2024-09-03T08:40:18.651" v="191" actId="478"/>
          <ac:spMkLst>
            <pc:docMk/>
            <pc:sldMk cId="4193492347" sldId="267"/>
            <ac:spMk id="2" creationId="{4BD57F0C-2E34-4783-7A7C-5935813B4E91}"/>
          </ac:spMkLst>
        </pc:spChg>
        <pc:spChg chg="del">
          <ac:chgData name="יהודה עאמר" userId="2a8068f3-55e9-4338-b6ca-5018194b0094" providerId="ADAL" clId="{32D222E9-ED77-4F97-ACDB-6798367A6060}" dt="2024-09-03T08:40:21.628" v="193" actId="478"/>
          <ac:spMkLst>
            <pc:docMk/>
            <pc:sldMk cId="4193492347" sldId="267"/>
            <ac:spMk id="3" creationId="{365AE92A-FB68-8036-45AB-F6ACD18F60D8}"/>
          </ac:spMkLst>
        </pc:spChg>
        <pc:spChg chg="add mod">
          <ac:chgData name="יהודה עאמר" userId="2a8068f3-55e9-4338-b6ca-5018194b0094" providerId="ADAL" clId="{32D222E9-ED77-4F97-ACDB-6798367A6060}" dt="2024-09-03T08:40:19.538" v="192"/>
          <ac:spMkLst>
            <pc:docMk/>
            <pc:sldMk cId="4193492347" sldId="267"/>
            <ac:spMk id="4" creationId="{598CFD6B-A271-6F1A-3563-B35A8E8FCB25}"/>
          </ac:spMkLst>
        </pc:spChg>
        <pc:spChg chg="add mod">
          <ac:chgData name="יהודה עאמר" userId="2a8068f3-55e9-4338-b6ca-5018194b0094" providerId="ADAL" clId="{32D222E9-ED77-4F97-ACDB-6798367A6060}" dt="2024-09-03T08:47:51.302" v="266" actId="20577"/>
          <ac:spMkLst>
            <pc:docMk/>
            <pc:sldMk cId="4193492347" sldId="267"/>
            <ac:spMk id="6" creationId="{13DF9FFB-D18C-9D47-41E6-CD8134C2AD0D}"/>
          </ac:spMkLst>
        </pc:spChg>
        <pc:spChg chg="add mod">
          <ac:chgData name="יהודה עאמר" userId="2a8068f3-55e9-4338-b6ca-5018194b0094" providerId="ADAL" clId="{32D222E9-ED77-4F97-ACDB-6798367A6060}" dt="2024-09-03T08:47:49.526" v="265" actId="20577"/>
          <ac:spMkLst>
            <pc:docMk/>
            <pc:sldMk cId="4193492347" sldId="267"/>
            <ac:spMk id="8" creationId="{B91B1FEE-25C7-E0AB-06C9-36C469D21DE8}"/>
          </ac:spMkLst>
        </pc:spChg>
        <pc:spChg chg="add del mod">
          <ac:chgData name="יהודה עאמר" userId="2a8068f3-55e9-4338-b6ca-5018194b0094" providerId="ADAL" clId="{32D222E9-ED77-4F97-ACDB-6798367A6060}" dt="2024-09-03T08:46:55.269" v="250" actId="478"/>
          <ac:spMkLst>
            <pc:docMk/>
            <pc:sldMk cId="4193492347" sldId="267"/>
            <ac:spMk id="9" creationId="{AC41204E-A72B-B401-640F-9593E2717444}"/>
          </ac:spMkLst>
        </pc:spChg>
        <pc:spChg chg="add mod">
          <ac:chgData name="יהודה עאמר" userId="2a8068f3-55e9-4338-b6ca-5018194b0094" providerId="ADAL" clId="{32D222E9-ED77-4F97-ACDB-6798367A6060}" dt="2024-09-03T08:47:48.245" v="264" actId="20577"/>
          <ac:spMkLst>
            <pc:docMk/>
            <pc:sldMk cId="4193492347" sldId="267"/>
            <ac:spMk id="11" creationId="{B478D980-1B0A-CAFC-BAA9-CAC0955D3F05}"/>
          </ac:spMkLst>
        </pc:spChg>
        <pc:spChg chg="add mod">
          <ac:chgData name="יהודה עאמר" userId="2a8068f3-55e9-4338-b6ca-5018194b0094" providerId="ADAL" clId="{32D222E9-ED77-4F97-ACDB-6798367A6060}" dt="2024-09-03T08:47:43.749" v="263" actId="20577"/>
          <ac:spMkLst>
            <pc:docMk/>
            <pc:sldMk cId="4193492347" sldId="267"/>
            <ac:spMk id="13" creationId="{88A4E0D2-DC58-00A7-65E6-64AFD32F4FF8}"/>
          </ac:spMkLst>
        </pc:spChg>
        <pc:picChg chg="add mod">
          <ac:chgData name="יהודה עאמר" userId="2a8068f3-55e9-4338-b6ca-5018194b0094" providerId="ADAL" clId="{32D222E9-ED77-4F97-ACDB-6798367A6060}" dt="2024-09-03T10:02:28.517" v="541" actId="1076"/>
          <ac:picMkLst>
            <pc:docMk/>
            <pc:sldMk cId="4193492347" sldId="267"/>
            <ac:picMk id="14" creationId="{00031F49-DC5A-E0A7-4CF1-AEEF1972C351}"/>
          </ac:picMkLst>
        </pc:picChg>
      </pc:sldChg>
      <pc:sldChg chg="addSp delSp modSp new mod">
        <pc:chgData name="יהודה עאמר" userId="2a8068f3-55e9-4338-b6ca-5018194b0094" providerId="ADAL" clId="{32D222E9-ED77-4F97-ACDB-6798367A6060}" dt="2024-09-03T08:55:08.099" v="286" actId="20577"/>
        <pc:sldMkLst>
          <pc:docMk/>
          <pc:sldMk cId="226759076" sldId="268"/>
        </pc:sldMkLst>
        <pc:spChg chg="del">
          <ac:chgData name="יהודה עאמר" userId="2a8068f3-55e9-4338-b6ca-5018194b0094" providerId="ADAL" clId="{32D222E9-ED77-4F97-ACDB-6798367A6060}" dt="2024-09-03T08:48:04.674" v="268" actId="478"/>
          <ac:spMkLst>
            <pc:docMk/>
            <pc:sldMk cId="226759076" sldId="268"/>
            <ac:spMk id="2" creationId="{204317B7-DAE7-66E9-325F-A014FD8644DB}"/>
          </ac:spMkLst>
        </pc:spChg>
        <pc:spChg chg="del mod">
          <ac:chgData name="יהודה עאמר" userId="2a8068f3-55e9-4338-b6ca-5018194b0094" providerId="ADAL" clId="{32D222E9-ED77-4F97-ACDB-6798367A6060}" dt="2024-09-03T08:48:05.842" v="270" actId="478"/>
          <ac:spMkLst>
            <pc:docMk/>
            <pc:sldMk cId="226759076" sldId="268"/>
            <ac:spMk id="3" creationId="{11DF6737-3BDB-A26F-9BDD-9A942323819B}"/>
          </ac:spMkLst>
        </pc:spChg>
        <pc:spChg chg="add mod">
          <ac:chgData name="יהודה עאמר" userId="2a8068f3-55e9-4338-b6ca-5018194b0094" providerId="ADAL" clId="{32D222E9-ED77-4F97-ACDB-6798367A6060}" dt="2024-09-03T08:55:08.099" v="286" actId="20577"/>
          <ac:spMkLst>
            <pc:docMk/>
            <pc:sldMk cId="226759076" sldId="268"/>
            <ac:spMk id="4" creationId="{557EB335-A616-ECE0-D031-670525B8A596}"/>
          </ac:spMkLst>
        </pc:spChg>
      </pc:sldChg>
      <pc:sldChg chg="addSp delSp modSp new mod delAnim modAnim">
        <pc:chgData name="יהודה עאמר" userId="2a8068f3-55e9-4338-b6ca-5018194b0094" providerId="ADAL" clId="{32D222E9-ED77-4F97-ACDB-6798367A6060}" dt="2024-09-03T09:09:12.232" v="419" actId="1076"/>
        <pc:sldMkLst>
          <pc:docMk/>
          <pc:sldMk cId="842589133" sldId="269"/>
        </pc:sldMkLst>
        <pc:spChg chg="del">
          <ac:chgData name="יהודה עאמר" userId="2a8068f3-55e9-4338-b6ca-5018194b0094" providerId="ADAL" clId="{32D222E9-ED77-4F97-ACDB-6798367A6060}" dt="2024-09-03T08:55:16.706" v="288" actId="478"/>
          <ac:spMkLst>
            <pc:docMk/>
            <pc:sldMk cId="842589133" sldId="269"/>
            <ac:spMk id="2" creationId="{ED1DDC49-AD9E-BC6C-FDF8-41587D1D2E34}"/>
          </ac:spMkLst>
        </pc:spChg>
        <pc:spChg chg="del">
          <ac:chgData name="יהודה עאמר" userId="2a8068f3-55e9-4338-b6ca-5018194b0094" providerId="ADAL" clId="{32D222E9-ED77-4F97-ACDB-6798367A6060}" dt="2024-09-03T08:55:17.501" v="289" actId="478"/>
          <ac:spMkLst>
            <pc:docMk/>
            <pc:sldMk cId="842589133" sldId="269"/>
            <ac:spMk id="3" creationId="{1518F55B-0ABC-333D-B97B-9B6E6709548B}"/>
          </ac:spMkLst>
        </pc:spChg>
        <pc:spChg chg="add mod">
          <ac:chgData name="יהודה עאמר" userId="2a8068f3-55e9-4338-b6ca-5018194b0094" providerId="ADAL" clId="{32D222E9-ED77-4F97-ACDB-6798367A6060}" dt="2024-09-03T09:06:25.187" v="355" actId="20577"/>
          <ac:spMkLst>
            <pc:docMk/>
            <pc:sldMk cId="842589133" sldId="269"/>
            <ac:spMk id="4" creationId="{44BBF175-9BA4-C5C5-4CFC-B84BB5836856}"/>
          </ac:spMkLst>
        </pc:spChg>
        <pc:spChg chg="add mod">
          <ac:chgData name="יהודה עאמר" userId="2a8068f3-55e9-4338-b6ca-5018194b0094" providerId="ADAL" clId="{32D222E9-ED77-4F97-ACDB-6798367A6060}" dt="2024-09-03T09:08:40.282" v="411" actId="1076"/>
          <ac:spMkLst>
            <pc:docMk/>
            <pc:sldMk cId="842589133" sldId="269"/>
            <ac:spMk id="5" creationId="{8F1BC0F2-EDF7-4187-B765-A3808F78912A}"/>
          </ac:spMkLst>
        </pc:spChg>
        <pc:spChg chg="add mod">
          <ac:chgData name="יהודה עאמר" userId="2a8068f3-55e9-4338-b6ca-5018194b0094" providerId="ADAL" clId="{32D222E9-ED77-4F97-ACDB-6798367A6060}" dt="2024-09-03T09:08:32.085" v="408" actId="1076"/>
          <ac:spMkLst>
            <pc:docMk/>
            <pc:sldMk cId="842589133" sldId="269"/>
            <ac:spMk id="7" creationId="{4C28E604-0BEB-590D-915F-0B4524334371}"/>
          </ac:spMkLst>
        </pc:spChg>
        <pc:spChg chg="add mod">
          <ac:chgData name="יהודה עאמר" userId="2a8068f3-55e9-4338-b6ca-5018194b0094" providerId="ADAL" clId="{32D222E9-ED77-4F97-ACDB-6798367A6060}" dt="2024-09-03T09:08:44.248" v="412" actId="1076"/>
          <ac:spMkLst>
            <pc:docMk/>
            <pc:sldMk cId="842589133" sldId="269"/>
            <ac:spMk id="8" creationId="{DA451CBF-8BB5-AEB8-D1BB-1FCB00A67AD8}"/>
          </ac:spMkLst>
        </pc:spChg>
        <pc:spChg chg="add mod">
          <ac:chgData name="יהודה עאמר" userId="2a8068f3-55e9-4338-b6ca-5018194b0094" providerId="ADAL" clId="{32D222E9-ED77-4F97-ACDB-6798367A6060}" dt="2024-09-03T09:08:50.826" v="414" actId="1076"/>
          <ac:spMkLst>
            <pc:docMk/>
            <pc:sldMk cId="842589133" sldId="269"/>
            <ac:spMk id="10" creationId="{5C104080-D89D-589A-E80C-EB86E0278B87}"/>
          </ac:spMkLst>
        </pc:spChg>
        <pc:picChg chg="add del mod">
          <ac:chgData name="יהודה עאמר" userId="2a8068f3-55e9-4338-b6ca-5018194b0094" providerId="ADAL" clId="{32D222E9-ED77-4F97-ACDB-6798367A6060}" dt="2024-09-03T09:08:35.819" v="410" actId="478"/>
          <ac:picMkLst>
            <pc:docMk/>
            <pc:sldMk cId="842589133" sldId="269"/>
            <ac:picMk id="6" creationId="{67703958-EC4D-6938-9901-3ACFE2D56CC6}"/>
          </ac:picMkLst>
        </pc:picChg>
        <pc:picChg chg="add mod">
          <ac:chgData name="יהודה עאמר" userId="2a8068f3-55e9-4338-b6ca-5018194b0094" providerId="ADAL" clId="{32D222E9-ED77-4F97-ACDB-6798367A6060}" dt="2024-09-03T09:09:12.232" v="419" actId="1076"/>
          <ac:picMkLst>
            <pc:docMk/>
            <pc:sldMk cId="842589133" sldId="269"/>
            <ac:picMk id="9" creationId="{4A8BDB6C-CA31-BCD3-EC27-421DCBE45AC9}"/>
          </ac:picMkLst>
        </pc:picChg>
        <pc:picChg chg="add mod">
          <ac:chgData name="יהודה עאמר" userId="2a8068f3-55e9-4338-b6ca-5018194b0094" providerId="ADAL" clId="{32D222E9-ED77-4F97-ACDB-6798367A6060}" dt="2024-09-03T09:08:47.126" v="413" actId="1076"/>
          <ac:picMkLst>
            <pc:docMk/>
            <pc:sldMk cId="842589133" sldId="269"/>
            <ac:picMk id="11" creationId="{D6651396-3D08-8FC2-3B91-0F43EF945937}"/>
          </ac:picMkLst>
        </pc:picChg>
        <pc:picChg chg="add mod">
          <ac:chgData name="יהודה עאמר" userId="2a8068f3-55e9-4338-b6ca-5018194b0094" providerId="ADAL" clId="{32D222E9-ED77-4F97-ACDB-6798367A6060}" dt="2024-09-03T09:08:24.788" v="406" actId="14100"/>
          <ac:picMkLst>
            <pc:docMk/>
            <pc:sldMk cId="842589133" sldId="269"/>
            <ac:picMk id="12" creationId="{B4E9F236-AD07-722B-66CC-1857B810C539}"/>
          </ac:picMkLst>
        </pc:picChg>
        <pc:picChg chg="add mod">
          <ac:chgData name="יהודה עאמר" userId="2a8068f3-55e9-4338-b6ca-5018194b0094" providerId="ADAL" clId="{32D222E9-ED77-4F97-ACDB-6798367A6060}" dt="2024-09-03T09:09:10.096" v="418" actId="1076"/>
          <ac:picMkLst>
            <pc:docMk/>
            <pc:sldMk cId="842589133" sldId="269"/>
            <ac:picMk id="13" creationId="{B4532581-D3DA-9B43-3F01-2852543E3DC2}"/>
          </ac:picMkLst>
        </pc:picChg>
      </pc:sldChg>
      <pc:sldChg chg="addSp delSp modSp new add del mod modAnim">
        <pc:chgData name="יהודה עאמר" userId="2a8068f3-55e9-4338-b6ca-5018194b0094" providerId="ADAL" clId="{32D222E9-ED77-4F97-ACDB-6798367A6060}" dt="2024-09-03T10:18:52.262" v="646" actId="1076"/>
        <pc:sldMkLst>
          <pc:docMk/>
          <pc:sldMk cId="2862815803" sldId="270"/>
        </pc:sldMkLst>
        <pc:spChg chg="del">
          <ac:chgData name="יהודה עאמר" userId="2a8068f3-55e9-4338-b6ca-5018194b0094" providerId="ADAL" clId="{32D222E9-ED77-4F97-ACDB-6798367A6060}" dt="2024-09-03T08:55:40.156" v="293" actId="478"/>
          <ac:spMkLst>
            <pc:docMk/>
            <pc:sldMk cId="2862815803" sldId="270"/>
            <ac:spMk id="2" creationId="{6FB553F1-4C53-CDEC-8A33-5C25F10D6387}"/>
          </ac:spMkLst>
        </pc:spChg>
        <pc:spChg chg="del">
          <ac:chgData name="יהודה עאמר" userId="2a8068f3-55e9-4338-b6ca-5018194b0094" providerId="ADAL" clId="{32D222E9-ED77-4F97-ACDB-6798367A6060}" dt="2024-09-03T08:55:41.099" v="294" actId="478"/>
          <ac:spMkLst>
            <pc:docMk/>
            <pc:sldMk cId="2862815803" sldId="270"/>
            <ac:spMk id="3" creationId="{D799F53B-B8CB-7201-CBEE-4302C74EDC24}"/>
          </ac:spMkLst>
        </pc:spChg>
        <pc:spChg chg="add mod">
          <ac:chgData name="יהודה עאמר" userId="2a8068f3-55e9-4338-b6ca-5018194b0094" providerId="ADAL" clId="{32D222E9-ED77-4F97-ACDB-6798367A6060}" dt="2024-09-03T09:11:23.968" v="434" actId="1076"/>
          <ac:spMkLst>
            <pc:docMk/>
            <pc:sldMk cId="2862815803" sldId="270"/>
            <ac:spMk id="4" creationId="{42EF5D04-8180-9CBB-202B-C86CBDEDF554}"/>
          </ac:spMkLst>
        </pc:spChg>
        <pc:spChg chg="add mod">
          <ac:chgData name="יהודה עאמר" userId="2a8068f3-55e9-4338-b6ca-5018194b0094" providerId="ADAL" clId="{32D222E9-ED77-4F97-ACDB-6798367A6060}" dt="2024-09-03T09:12:14.595" v="440" actId="20577"/>
          <ac:spMkLst>
            <pc:docMk/>
            <pc:sldMk cId="2862815803" sldId="270"/>
            <ac:spMk id="5" creationId="{7471E05F-41D2-972C-C315-84B0E34EB60E}"/>
          </ac:spMkLst>
        </pc:spChg>
        <pc:spChg chg="add mod">
          <ac:chgData name="יהודה עאמר" userId="2a8068f3-55e9-4338-b6ca-5018194b0094" providerId="ADAL" clId="{32D222E9-ED77-4F97-ACDB-6798367A6060}" dt="2024-09-03T09:13:54.319" v="446" actId="1076"/>
          <ac:spMkLst>
            <pc:docMk/>
            <pc:sldMk cId="2862815803" sldId="270"/>
            <ac:spMk id="6" creationId="{3D17D14B-D84E-EB4E-4FE8-EE08F9B592C8}"/>
          </ac:spMkLst>
        </pc:spChg>
        <pc:spChg chg="add mod">
          <ac:chgData name="יהודה עאמר" userId="2a8068f3-55e9-4338-b6ca-5018194b0094" providerId="ADAL" clId="{32D222E9-ED77-4F97-ACDB-6798367A6060}" dt="2024-09-03T09:14:38.036" v="455" actId="20577"/>
          <ac:spMkLst>
            <pc:docMk/>
            <pc:sldMk cId="2862815803" sldId="270"/>
            <ac:spMk id="7" creationId="{6B3B4111-ACE7-DFCF-D37F-80E32F1B1701}"/>
          </ac:spMkLst>
        </pc:spChg>
        <pc:picChg chg="add del mod">
          <ac:chgData name="יהודה עאמר" userId="2a8068f3-55e9-4338-b6ca-5018194b0094" providerId="ADAL" clId="{32D222E9-ED77-4F97-ACDB-6798367A6060}" dt="2024-09-03T10:16:39.731" v="637" actId="478"/>
          <ac:picMkLst>
            <pc:docMk/>
            <pc:sldMk cId="2862815803" sldId="270"/>
            <ac:picMk id="8" creationId="{83642E95-C27C-3FC8-1273-3DE5D0F53670}"/>
          </ac:picMkLst>
        </pc:picChg>
        <pc:picChg chg="add mod">
          <ac:chgData name="יהודה עאמר" userId="2a8068f3-55e9-4338-b6ca-5018194b0094" providerId="ADAL" clId="{32D222E9-ED77-4F97-ACDB-6798367A6060}" dt="2024-09-03T10:18:52.262" v="646" actId="1076"/>
          <ac:picMkLst>
            <pc:docMk/>
            <pc:sldMk cId="2862815803" sldId="270"/>
            <ac:picMk id="9" creationId="{09D2DB2C-8167-ABE3-7166-9C48E68B057B}"/>
          </ac:picMkLst>
        </pc:picChg>
      </pc:sldChg>
      <pc:sldChg chg="addSp delSp modSp new del mod modAnim">
        <pc:chgData name="יהודה עאמר" userId="2a8068f3-55e9-4338-b6ca-5018194b0094" providerId="ADAL" clId="{32D222E9-ED77-4F97-ACDB-6798367A6060}" dt="2024-09-03T09:17:35.459" v="457" actId="47"/>
        <pc:sldMkLst>
          <pc:docMk/>
          <pc:sldMk cId="571497223" sldId="271"/>
        </pc:sldMkLst>
        <pc:spChg chg="del">
          <ac:chgData name="יהודה עאמר" userId="2a8068f3-55e9-4338-b6ca-5018194b0094" providerId="ADAL" clId="{32D222E9-ED77-4F97-ACDB-6798367A6060}" dt="2024-09-03T08:56:37.130" v="299" actId="478"/>
          <ac:spMkLst>
            <pc:docMk/>
            <pc:sldMk cId="571497223" sldId="271"/>
            <ac:spMk id="2" creationId="{19671EF1-F08D-F68D-D1C0-E35A9BABEDBD}"/>
          </ac:spMkLst>
        </pc:spChg>
        <pc:spChg chg="del">
          <ac:chgData name="יהודה עאמר" userId="2a8068f3-55e9-4338-b6ca-5018194b0094" providerId="ADAL" clId="{32D222E9-ED77-4F97-ACDB-6798367A6060}" dt="2024-09-03T08:56:38.226" v="300" actId="478"/>
          <ac:spMkLst>
            <pc:docMk/>
            <pc:sldMk cId="571497223" sldId="271"/>
            <ac:spMk id="3" creationId="{2B16CC58-0564-4E67-E289-1306C17EF12F}"/>
          </ac:spMkLst>
        </pc:spChg>
        <pc:spChg chg="add mod">
          <ac:chgData name="יהודה עאמר" userId="2a8068f3-55e9-4338-b6ca-5018194b0094" providerId="ADAL" clId="{32D222E9-ED77-4F97-ACDB-6798367A6060}" dt="2024-09-03T08:56:47.904" v="303" actId="14100"/>
          <ac:spMkLst>
            <pc:docMk/>
            <pc:sldMk cId="571497223" sldId="271"/>
            <ac:spMk id="4" creationId="{6F9C7603-69E3-546C-29D6-2ECCEFFC23A4}"/>
          </ac:spMkLst>
        </pc:spChg>
        <pc:spChg chg="add mod">
          <ac:chgData name="יהודה עאמר" userId="2a8068f3-55e9-4338-b6ca-5018194b0094" providerId="ADAL" clId="{32D222E9-ED77-4F97-ACDB-6798367A6060}" dt="2024-09-03T08:57:10.369" v="304"/>
          <ac:spMkLst>
            <pc:docMk/>
            <pc:sldMk cId="571497223" sldId="271"/>
            <ac:spMk id="6" creationId="{4F04E288-B0B6-EE9F-6403-78C45B5D8B05}"/>
          </ac:spMkLst>
        </pc:spChg>
        <pc:spChg chg="add mod">
          <ac:chgData name="יהודה עאמר" userId="2a8068f3-55e9-4338-b6ca-5018194b0094" providerId="ADAL" clId="{32D222E9-ED77-4F97-ACDB-6798367A6060}" dt="2024-09-03T08:57:10.369" v="304"/>
          <ac:spMkLst>
            <pc:docMk/>
            <pc:sldMk cId="571497223" sldId="271"/>
            <ac:spMk id="9" creationId="{985B1BA0-2C65-DA1A-2F91-67844D654084}"/>
          </ac:spMkLst>
        </pc:spChg>
        <pc:spChg chg="add mod">
          <ac:chgData name="יהודה עאמר" userId="2a8068f3-55e9-4338-b6ca-5018194b0094" providerId="ADAL" clId="{32D222E9-ED77-4F97-ACDB-6798367A6060}" dt="2024-09-03T08:57:29.192" v="307" actId="1076"/>
          <ac:spMkLst>
            <pc:docMk/>
            <pc:sldMk cId="571497223" sldId="271"/>
            <ac:spMk id="11" creationId="{FCE38785-9E2A-37F6-2BAD-77D9FF6ABA8E}"/>
          </ac:spMkLst>
        </pc:spChg>
        <pc:spChg chg="add mod">
          <ac:chgData name="יהודה עאמר" userId="2a8068f3-55e9-4338-b6ca-5018194b0094" providerId="ADAL" clId="{32D222E9-ED77-4F97-ACDB-6798367A6060}" dt="2024-09-03T08:57:29.192" v="307" actId="1076"/>
          <ac:spMkLst>
            <pc:docMk/>
            <pc:sldMk cId="571497223" sldId="271"/>
            <ac:spMk id="13" creationId="{49570095-119C-373D-CA6D-261B7B6EB035}"/>
          </ac:spMkLst>
        </pc:spChg>
        <pc:spChg chg="add mod">
          <ac:chgData name="יהודה עאמר" userId="2a8068f3-55e9-4338-b6ca-5018194b0094" providerId="ADAL" clId="{32D222E9-ED77-4F97-ACDB-6798367A6060}" dt="2024-09-03T08:57:29.192" v="307" actId="1076"/>
          <ac:spMkLst>
            <pc:docMk/>
            <pc:sldMk cId="571497223" sldId="271"/>
            <ac:spMk id="16" creationId="{DB8C2EB8-18E3-530B-0FEF-B213FBAEB5EF}"/>
          </ac:spMkLst>
        </pc:spChg>
        <pc:picChg chg="add mod">
          <ac:chgData name="יהודה עאמר" userId="2a8068f3-55e9-4338-b6ca-5018194b0094" providerId="ADAL" clId="{32D222E9-ED77-4F97-ACDB-6798367A6060}" dt="2024-09-03T08:57:10.369" v="304"/>
          <ac:picMkLst>
            <pc:docMk/>
            <pc:sldMk cId="571497223" sldId="271"/>
            <ac:picMk id="5" creationId="{6C4B82EB-3F97-35C4-5731-732D1C23FED2}"/>
          </ac:picMkLst>
        </pc:picChg>
        <pc:picChg chg="add mod">
          <ac:chgData name="יהודה עאמר" userId="2a8068f3-55e9-4338-b6ca-5018194b0094" providerId="ADAL" clId="{32D222E9-ED77-4F97-ACDB-6798367A6060}" dt="2024-09-03T08:57:10.369" v="304"/>
          <ac:picMkLst>
            <pc:docMk/>
            <pc:sldMk cId="571497223" sldId="271"/>
            <ac:picMk id="7" creationId="{D5820796-8F37-7639-A693-37807D91E4A3}"/>
          </ac:picMkLst>
        </pc:picChg>
        <pc:picChg chg="add mod">
          <ac:chgData name="יהודה עאמר" userId="2a8068f3-55e9-4338-b6ca-5018194b0094" providerId="ADAL" clId="{32D222E9-ED77-4F97-ACDB-6798367A6060}" dt="2024-09-03T08:57:10.369" v="304"/>
          <ac:picMkLst>
            <pc:docMk/>
            <pc:sldMk cId="571497223" sldId="271"/>
            <ac:picMk id="8" creationId="{215ABE05-CEE9-3A7C-6297-7741C16A0709}"/>
          </ac:picMkLst>
        </pc:picChg>
        <pc:picChg chg="add mod">
          <ac:chgData name="יהודה עאמר" userId="2a8068f3-55e9-4338-b6ca-5018194b0094" providerId="ADAL" clId="{32D222E9-ED77-4F97-ACDB-6798367A6060}" dt="2024-09-03T08:57:29.192" v="307" actId="1076"/>
          <ac:picMkLst>
            <pc:docMk/>
            <pc:sldMk cId="571497223" sldId="271"/>
            <ac:picMk id="10" creationId="{58A4B9B6-704E-E03F-5693-C16F457837C9}"/>
          </ac:picMkLst>
        </pc:picChg>
        <pc:picChg chg="add mod">
          <ac:chgData name="יהודה עאמר" userId="2a8068f3-55e9-4338-b6ca-5018194b0094" providerId="ADAL" clId="{32D222E9-ED77-4F97-ACDB-6798367A6060}" dt="2024-09-03T08:57:29.192" v="307" actId="1076"/>
          <ac:picMkLst>
            <pc:docMk/>
            <pc:sldMk cId="571497223" sldId="271"/>
            <ac:picMk id="12" creationId="{260E16EA-BD99-61E7-D6A3-640A33B962E5}"/>
          </ac:picMkLst>
        </pc:picChg>
        <pc:picChg chg="add mod">
          <ac:chgData name="יהודה עאמר" userId="2a8068f3-55e9-4338-b6ca-5018194b0094" providerId="ADAL" clId="{32D222E9-ED77-4F97-ACDB-6798367A6060}" dt="2024-09-03T08:57:29.192" v="307" actId="1076"/>
          <ac:picMkLst>
            <pc:docMk/>
            <pc:sldMk cId="571497223" sldId="271"/>
            <ac:picMk id="14" creationId="{292AD353-6D12-EF3E-5D38-8A19FE063899}"/>
          </ac:picMkLst>
        </pc:picChg>
        <pc:picChg chg="add mod">
          <ac:chgData name="יהודה עאמר" userId="2a8068f3-55e9-4338-b6ca-5018194b0094" providerId="ADAL" clId="{32D222E9-ED77-4F97-ACDB-6798367A6060}" dt="2024-09-03T08:57:29.192" v="307" actId="1076"/>
          <ac:picMkLst>
            <pc:docMk/>
            <pc:sldMk cId="571497223" sldId="271"/>
            <ac:picMk id="15" creationId="{A176A224-A69D-ED8E-D57B-E36CC6949739}"/>
          </ac:picMkLst>
        </pc:picChg>
      </pc:sldChg>
      <pc:sldChg chg="addSp delSp modSp new mod">
        <pc:chgData name="יהודה עאמר" userId="2a8068f3-55e9-4338-b6ca-5018194b0094" providerId="ADAL" clId="{32D222E9-ED77-4F97-ACDB-6798367A6060}" dt="2024-09-03T10:09:20.453" v="579" actId="1076"/>
        <pc:sldMkLst>
          <pc:docMk/>
          <pc:sldMk cId="3805118165" sldId="272"/>
        </pc:sldMkLst>
        <pc:spChg chg="del">
          <ac:chgData name="יהודה עאמר" userId="2a8068f3-55e9-4338-b6ca-5018194b0094" providerId="ADAL" clId="{32D222E9-ED77-4F97-ACDB-6798367A6060}" dt="2024-09-03T09:17:40.564" v="458" actId="478"/>
          <ac:spMkLst>
            <pc:docMk/>
            <pc:sldMk cId="3805118165" sldId="272"/>
            <ac:spMk id="2" creationId="{C9EE1341-C15F-68F1-F317-0878B3AEB74F}"/>
          </ac:spMkLst>
        </pc:spChg>
        <pc:spChg chg="del">
          <ac:chgData name="יהודה עאמר" userId="2a8068f3-55e9-4338-b6ca-5018194b0094" providerId="ADAL" clId="{32D222E9-ED77-4F97-ACDB-6798367A6060}" dt="2024-09-03T09:17:41.522" v="459" actId="478"/>
          <ac:spMkLst>
            <pc:docMk/>
            <pc:sldMk cId="3805118165" sldId="272"/>
            <ac:spMk id="3" creationId="{769DA259-5D24-E22D-04D9-6ADABB16756D}"/>
          </ac:spMkLst>
        </pc:spChg>
        <pc:spChg chg="add mod">
          <ac:chgData name="יהודה עאמר" userId="2a8068f3-55e9-4338-b6ca-5018194b0094" providerId="ADAL" clId="{32D222E9-ED77-4F97-ACDB-6798367A6060}" dt="2024-09-03T10:09:09.116" v="576" actId="20577"/>
          <ac:spMkLst>
            <pc:docMk/>
            <pc:sldMk cId="3805118165" sldId="272"/>
            <ac:spMk id="5" creationId="{DDF2AC9F-BA59-C8B8-AF40-15DEDB1B3F0E}"/>
          </ac:spMkLst>
        </pc:spChg>
        <pc:spChg chg="add del mod">
          <ac:chgData name="יהודה עאמר" userId="2a8068f3-55e9-4338-b6ca-5018194b0094" providerId="ADAL" clId="{32D222E9-ED77-4F97-ACDB-6798367A6060}" dt="2024-09-03T10:06:57.555" v="549" actId="478"/>
          <ac:spMkLst>
            <pc:docMk/>
            <pc:sldMk cId="3805118165" sldId="272"/>
            <ac:spMk id="7" creationId="{48FCB42C-2DD2-53EB-3BC0-92C9ECA14DD9}"/>
          </ac:spMkLst>
        </pc:spChg>
        <pc:spChg chg="add mod">
          <ac:chgData name="יהודה עאמר" userId="2a8068f3-55e9-4338-b6ca-5018194b0094" providerId="ADAL" clId="{32D222E9-ED77-4F97-ACDB-6798367A6060}" dt="2024-09-03T10:07:54.037" v="563" actId="12"/>
          <ac:spMkLst>
            <pc:docMk/>
            <pc:sldMk cId="3805118165" sldId="272"/>
            <ac:spMk id="9" creationId="{83D94FC3-1CA7-D29F-2B58-9CF75E3189C8}"/>
          </ac:spMkLst>
        </pc:spChg>
        <pc:spChg chg="add del mod">
          <ac:chgData name="יהודה עאמר" userId="2a8068f3-55e9-4338-b6ca-5018194b0094" providerId="ADAL" clId="{32D222E9-ED77-4F97-ACDB-6798367A6060}" dt="2024-09-03T10:07:20.140" v="556" actId="22"/>
          <ac:spMkLst>
            <pc:docMk/>
            <pc:sldMk cId="3805118165" sldId="272"/>
            <ac:spMk id="11" creationId="{E41077D0-4C70-C362-120C-B3204A2B6A06}"/>
          </ac:spMkLst>
        </pc:spChg>
        <pc:spChg chg="add mod">
          <ac:chgData name="יהודה עאמר" userId="2a8068f3-55e9-4338-b6ca-5018194b0094" providerId="ADAL" clId="{32D222E9-ED77-4F97-ACDB-6798367A6060}" dt="2024-09-03T10:07:32.001" v="559" actId="1076"/>
          <ac:spMkLst>
            <pc:docMk/>
            <pc:sldMk cId="3805118165" sldId="272"/>
            <ac:spMk id="12" creationId="{F7C76316-D5BC-AA9E-D4C7-4E4D145618B8}"/>
          </ac:spMkLst>
        </pc:spChg>
        <pc:picChg chg="add mod">
          <ac:chgData name="יהודה עאמר" userId="2a8068f3-55e9-4338-b6ca-5018194b0094" providerId="ADAL" clId="{32D222E9-ED77-4F97-ACDB-6798367A6060}" dt="2024-09-03T10:09:20.453" v="579" actId="1076"/>
          <ac:picMkLst>
            <pc:docMk/>
            <pc:sldMk cId="3805118165" sldId="272"/>
            <ac:picMk id="14" creationId="{F52F97E7-CC27-3467-2658-78851BF18CA5}"/>
          </ac:picMkLst>
        </pc:picChg>
        <pc:picChg chg="add mod">
          <ac:chgData name="יהודה עאמר" userId="2a8068f3-55e9-4338-b6ca-5018194b0094" providerId="ADAL" clId="{32D222E9-ED77-4F97-ACDB-6798367A6060}" dt="2024-09-03T10:09:14.927" v="578" actId="1076"/>
          <ac:picMkLst>
            <pc:docMk/>
            <pc:sldMk cId="3805118165" sldId="272"/>
            <ac:picMk id="15" creationId="{A44F4404-F4E2-614B-4907-A4955C8143B5}"/>
          </ac:picMkLst>
        </pc:picChg>
      </pc:sldChg>
      <pc:sldChg chg="addSp delSp modSp new mod">
        <pc:chgData name="יהודה עאמר" userId="2a8068f3-55e9-4338-b6ca-5018194b0094" providerId="ADAL" clId="{32D222E9-ED77-4F97-ACDB-6798367A6060}" dt="2024-09-03T10:14:41.731" v="619" actId="167"/>
        <pc:sldMkLst>
          <pc:docMk/>
          <pc:sldMk cId="3545537036" sldId="273"/>
        </pc:sldMkLst>
        <pc:spChg chg="del">
          <ac:chgData name="יהודה עאמר" userId="2a8068f3-55e9-4338-b6ca-5018194b0094" providerId="ADAL" clId="{32D222E9-ED77-4F97-ACDB-6798367A6060}" dt="2024-09-03T10:12:29.212" v="586" actId="478"/>
          <ac:spMkLst>
            <pc:docMk/>
            <pc:sldMk cId="3545537036" sldId="273"/>
            <ac:spMk id="2" creationId="{0ADE9862-A6DA-5D7C-4BC6-77C2E72A6ACD}"/>
          </ac:spMkLst>
        </pc:spChg>
        <pc:spChg chg="del">
          <ac:chgData name="יהודה עאמר" userId="2a8068f3-55e9-4338-b6ca-5018194b0094" providerId="ADAL" clId="{32D222E9-ED77-4F97-ACDB-6798367A6060}" dt="2024-09-03T10:12:30.290" v="587" actId="478"/>
          <ac:spMkLst>
            <pc:docMk/>
            <pc:sldMk cId="3545537036" sldId="273"/>
            <ac:spMk id="3" creationId="{6E369918-BD24-1509-9146-0E1784F2F6B8}"/>
          </ac:spMkLst>
        </pc:spChg>
        <pc:spChg chg="add mod">
          <ac:chgData name="יהודה עאמר" userId="2a8068f3-55e9-4338-b6ca-5018194b0094" providerId="ADAL" clId="{32D222E9-ED77-4F97-ACDB-6798367A6060}" dt="2024-09-03T10:12:52.410" v="607" actId="1076"/>
          <ac:spMkLst>
            <pc:docMk/>
            <pc:sldMk cId="3545537036" sldId="273"/>
            <ac:spMk id="4" creationId="{6F1BA9FB-059F-02DF-20FD-4FF55E04B379}"/>
          </ac:spMkLst>
        </pc:spChg>
        <pc:picChg chg="add del mod">
          <ac:chgData name="יהודה עאמר" userId="2a8068f3-55e9-4338-b6ca-5018194b0094" providerId="ADAL" clId="{32D222E9-ED77-4F97-ACDB-6798367A6060}" dt="2024-09-03T10:14:23.554" v="613" actId="478"/>
          <ac:picMkLst>
            <pc:docMk/>
            <pc:sldMk cId="3545537036" sldId="273"/>
            <ac:picMk id="5" creationId="{F4E19076-2D27-FCA6-2C71-A1A5254D3792}"/>
          </ac:picMkLst>
        </pc:picChg>
        <pc:picChg chg="add mod ord">
          <ac:chgData name="יהודה עאמר" userId="2a8068f3-55e9-4338-b6ca-5018194b0094" providerId="ADAL" clId="{32D222E9-ED77-4F97-ACDB-6798367A6060}" dt="2024-09-03T10:14:41.731" v="619" actId="167"/>
          <ac:picMkLst>
            <pc:docMk/>
            <pc:sldMk cId="3545537036" sldId="273"/>
            <ac:picMk id="7" creationId="{988565CB-5988-0C02-6E90-787909A34B02}"/>
          </ac:picMkLst>
        </pc:picChg>
      </pc:sldChg>
      <pc:sldChg chg="addSp delSp modSp new mod">
        <pc:chgData name="יהודה עאמר" userId="2a8068f3-55e9-4338-b6ca-5018194b0094" providerId="ADAL" clId="{32D222E9-ED77-4F97-ACDB-6798367A6060}" dt="2024-09-03T10:16:05.891" v="634" actId="167"/>
        <pc:sldMkLst>
          <pc:docMk/>
          <pc:sldMk cId="3862006934" sldId="274"/>
        </pc:sldMkLst>
        <pc:spChg chg="del">
          <ac:chgData name="יהודה עאמר" userId="2a8068f3-55e9-4338-b6ca-5018194b0094" providerId="ADAL" clId="{32D222E9-ED77-4F97-ACDB-6798367A6060}" dt="2024-09-03T10:14:56.963" v="620" actId="478"/>
          <ac:spMkLst>
            <pc:docMk/>
            <pc:sldMk cId="3862006934" sldId="274"/>
            <ac:spMk id="2" creationId="{F22CB144-6D77-BCAB-1F41-02A47E747B73}"/>
          </ac:spMkLst>
        </pc:spChg>
        <pc:spChg chg="del">
          <ac:chgData name="יהודה עאמר" userId="2a8068f3-55e9-4338-b6ca-5018194b0094" providerId="ADAL" clId="{32D222E9-ED77-4F97-ACDB-6798367A6060}" dt="2024-09-03T10:14:59.836" v="622" actId="478"/>
          <ac:spMkLst>
            <pc:docMk/>
            <pc:sldMk cId="3862006934" sldId="274"/>
            <ac:spMk id="3" creationId="{4F7CED5E-4B11-D3FB-A671-490CAE259EA3}"/>
          </ac:spMkLst>
        </pc:spChg>
        <pc:spChg chg="add mod">
          <ac:chgData name="יהודה עאמר" userId="2a8068f3-55e9-4338-b6ca-5018194b0094" providerId="ADAL" clId="{32D222E9-ED77-4F97-ACDB-6798367A6060}" dt="2024-09-03T10:15:04.724" v="630" actId="20577"/>
          <ac:spMkLst>
            <pc:docMk/>
            <pc:sldMk cId="3862006934" sldId="274"/>
            <ac:spMk id="4" creationId="{A6FE959C-FC89-1844-D51B-E0ACC64E4D10}"/>
          </ac:spMkLst>
        </pc:spChg>
        <pc:picChg chg="add mod ord">
          <ac:chgData name="יהודה עאמר" userId="2a8068f3-55e9-4338-b6ca-5018194b0094" providerId="ADAL" clId="{32D222E9-ED77-4F97-ACDB-6798367A6060}" dt="2024-09-03T10:16:05.891" v="634" actId="167"/>
          <ac:picMkLst>
            <pc:docMk/>
            <pc:sldMk cId="3862006934" sldId="274"/>
            <ac:picMk id="6" creationId="{51E11473-3F7B-E988-477F-99EFECADF5E0}"/>
          </ac:picMkLst>
        </pc:picChg>
      </pc:sldChg>
      <pc:sldChg chg="new del">
        <pc:chgData name="יהודה עאמר" userId="2a8068f3-55e9-4338-b6ca-5018194b0094" providerId="ADAL" clId="{32D222E9-ED77-4F97-ACDB-6798367A6060}" dt="2024-09-03T10:23:33.838" v="695" actId="2696"/>
        <pc:sldMkLst>
          <pc:docMk/>
          <pc:sldMk cId="4203491540" sldId="275"/>
        </pc:sldMkLst>
      </pc:sldChg>
      <pc:sldChg chg="addSp delSp modSp new mod">
        <pc:chgData name="יהודה עאמר" userId="2a8068f3-55e9-4338-b6ca-5018194b0094" providerId="ADAL" clId="{32D222E9-ED77-4F97-ACDB-6798367A6060}" dt="2024-09-03T10:29:40.215" v="708" actId="14100"/>
        <pc:sldMkLst>
          <pc:docMk/>
          <pc:sldMk cId="1068494317" sldId="276"/>
        </pc:sldMkLst>
        <pc:spChg chg="del">
          <ac:chgData name="יהודה עאמר" userId="2a8068f3-55e9-4338-b6ca-5018194b0094" providerId="ADAL" clId="{32D222E9-ED77-4F97-ACDB-6798367A6060}" dt="2024-09-03T10:19:12.178" v="649" actId="478"/>
          <ac:spMkLst>
            <pc:docMk/>
            <pc:sldMk cId="1068494317" sldId="276"/>
            <ac:spMk id="2" creationId="{91E9D009-6C4D-6843-ABF9-CDF1AA3CCBB8}"/>
          </ac:spMkLst>
        </pc:spChg>
        <pc:spChg chg="del">
          <ac:chgData name="יהודה עאמר" userId="2a8068f3-55e9-4338-b6ca-5018194b0094" providerId="ADAL" clId="{32D222E9-ED77-4F97-ACDB-6798367A6060}" dt="2024-09-03T10:19:23.747" v="655" actId="478"/>
          <ac:spMkLst>
            <pc:docMk/>
            <pc:sldMk cId="1068494317" sldId="276"/>
            <ac:spMk id="3" creationId="{3BDBB7D3-7403-D922-F9FD-5EFD8280F80B}"/>
          </ac:spMkLst>
        </pc:spChg>
        <pc:spChg chg="add mod">
          <ac:chgData name="יהודה עאמר" userId="2a8068f3-55e9-4338-b6ca-5018194b0094" providerId="ADAL" clId="{32D222E9-ED77-4F97-ACDB-6798367A6060}" dt="2024-09-03T10:29:37.598" v="707" actId="1076"/>
          <ac:spMkLst>
            <pc:docMk/>
            <pc:sldMk cId="1068494317" sldId="276"/>
            <ac:spMk id="4" creationId="{3F85DBAB-0404-55E9-8F65-3657C337BE1A}"/>
          </ac:spMkLst>
        </pc:spChg>
        <pc:spChg chg="add">
          <ac:chgData name="יהודה עאמר" userId="2a8068f3-55e9-4338-b6ca-5018194b0094" providerId="ADAL" clId="{32D222E9-ED77-4F97-ACDB-6798367A6060}" dt="2024-09-03T10:21:15.300" v="656"/>
          <ac:spMkLst>
            <pc:docMk/>
            <pc:sldMk cId="1068494317" sldId="276"/>
            <ac:spMk id="5" creationId="{C8C1E515-1D0D-163E-9951-712323372E77}"/>
          </ac:spMkLst>
        </pc:spChg>
        <pc:spChg chg="add del mod">
          <ac:chgData name="יהודה עאמר" userId="2a8068f3-55e9-4338-b6ca-5018194b0094" providerId="ADAL" clId="{32D222E9-ED77-4F97-ACDB-6798367A6060}" dt="2024-09-03T10:21:40.126" v="663" actId="22"/>
          <ac:spMkLst>
            <pc:docMk/>
            <pc:sldMk cId="1068494317" sldId="276"/>
            <ac:spMk id="7" creationId="{0B501131-0B82-F101-D826-BAF74ACED8DF}"/>
          </ac:spMkLst>
        </pc:spChg>
        <pc:spChg chg="add">
          <ac:chgData name="יהודה עאמר" userId="2a8068f3-55e9-4338-b6ca-5018194b0094" providerId="ADAL" clId="{32D222E9-ED77-4F97-ACDB-6798367A6060}" dt="2024-09-03T10:21:42.592" v="664"/>
          <ac:spMkLst>
            <pc:docMk/>
            <pc:sldMk cId="1068494317" sldId="276"/>
            <ac:spMk id="8" creationId="{BE1811A6-1F85-FA59-3F22-05D510D41DE3}"/>
          </ac:spMkLst>
        </pc:spChg>
        <pc:spChg chg="add del mod">
          <ac:chgData name="יהודה עאמר" userId="2a8068f3-55e9-4338-b6ca-5018194b0094" providerId="ADAL" clId="{32D222E9-ED77-4F97-ACDB-6798367A6060}" dt="2024-09-03T10:22:02.024" v="668"/>
          <ac:spMkLst>
            <pc:docMk/>
            <pc:sldMk cId="1068494317" sldId="276"/>
            <ac:spMk id="9" creationId="{86219E84-1F23-5086-2072-1F8B11D479D4}"/>
          </ac:spMkLst>
        </pc:spChg>
        <pc:spChg chg="add del mod">
          <ac:chgData name="יהודה עאמר" userId="2a8068f3-55e9-4338-b6ca-5018194b0094" providerId="ADAL" clId="{32D222E9-ED77-4F97-ACDB-6798367A6060}" dt="2024-09-03T10:22:23.417" v="678" actId="22"/>
          <ac:spMkLst>
            <pc:docMk/>
            <pc:sldMk cId="1068494317" sldId="276"/>
            <ac:spMk id="11" creationId="{26DFE199-1E6E-AA48-C633-534E60EF7301}"/>
          </ac:spMkLst>
        </pc:spChg>
        <pc:spChg chg="add mod">
          <ac:chgData name="יהודה עאמר" userId="2a8068f3-55e9-4338-b6ca-5018194b0094" providerId="ADAL" clId="{32D222E9-ED77-4F97-ACDB-6798367A6060}" dt="2024-09-03T10:23:22.770" v="694" actId="1076"/>
          <ac:spMkLst>
            <pc:docMk/>
            <pc:sldMk cId="1068494317" sldId="276"/>
            <ac:spMk id="13" creationId="{99287EB8-2D6D-4E6E-DC54-C0D53D8B0CB5}"/>
          </ac:spMkLst>
        </pc:spChg>
        <pc:picChg chg="add del mod">
          <ac:chgData name="יהודה עאמר" userId="2a8068f3-55e9-4338-b6ca-5018194b0094" providerId="ADAL" clId="{32D222E9-ED77-4F97-ACDB-6798367A6060}" dt="2024-09-03T10:29:18.058" v="699" actId="478"/>
          <ac:picMkLst>
            <pc:docMk/>
            <pc:sldMk cId="1068494317" sldId="276"/>
            <ac:picMk id="14" creationId="{31CFDCAD-F73B-6525-F9AB-6DC79258E59E}"/>
          </ac:picMkLst>
        </pc:picChg>
        <pc:picChg chg="add mod">
          <ac:chgData name="יהודה עאמר" userId="2a8068f3-55e9-4338-b6ca-5018194b0094" providerId="ADAL" clId="{32D222E9-ED77-4F97-ACDB-6798367A6060}" dt="2024-09-03T10:29:40.215" v="708" actId="14100"/>
          <ac:picMkLst>
            <pc:docMk/>
            <pc:sldMk cId="1068494317" sldId="276"/>
            <ac:picMk id="15" creationId="{537E67FC-6257-96AD-F9DE-3D3727F0D94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CA8B9C-0675-4DDB-A1E1-D20BC90B8323}"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23A4B396-AD9F-4B3C-B552-338A2FF1E64C}">
      <dgm:prSet/>
      <dgm:spPr/>
      <dgm:t>
        <a:bodyPr/>
        <a:lstStyle/>
        <a:p>
          <a:r>
            <a:rPr lang="en-US" b="1" baseline="0">
              <a:solidFill>
                <a:schemeClr val="tx2"/>
              </a:solidFill>
            </a:rPr>
            <a:t>Hearing Impairments:</a:t>
          </a:r>
          <a:r>
            <a:rPr lang="en-US" baseline="0"/>
            <a:t> Difficulty hearing instructions, discussions, or classroom activities, leading to challenges in following along.</a:t>
          </a:r>
          <a:endParaRPr lang="en-US"/>
        </a:p>
      </dgm:t>
    </dgm:pt>
    <dgm:pt modelId="{D368AC49-789D-423D-B3DC-4CA6B2987F39}" type="parTrans" cxnId="{2654F19D-4CF1-4495-8E10-5CCBD1459D0B}">
      <dgm:prSet/>
      <dgm:spPr/>
      <dgm:t>
        <a:bodyPr/>
        <a:lstStyle/>
        <a:p>
          <a:endParaRPr lang="en-US"/>
        </a:p>
      </dgm:t>
    </dgm:pt>
    <dgm:pt modelId="{3C4F5F46-1C0B-42A2-99F8-BFE28303B4F8}" type="sibTrans" cxnId="{2654F19D-4CF1-4495-8E10-5CCBD1459D0B}">
      <dgm:prSet/>
      <dgm:spPr/>
      <dgm:t>
        <a:bodyPr/>
        <a:lstStyle/>
        <a:p>
          <a:endParaRPr lang="en-US"/>
        </a:p>
      </dgm:t>
    </dgm:pt>
    <dgm:pt modelId="{A6C9D5BE-0B86-4382-B55D-CDE616291B6A}">
      <dgm:prSet/>
      <dgm:spPr/>
      <dgm:t>
        <a:bodyPr/>
        <a:lstStyle/>
        <a:p>
          <a:r>
            <a:rPr lang="en-US" b="1" baseline="0">
              <a:solidFill>
                <a:schemeClr val="tx2"/>
              </a:solidFill>
            </a:rPr>
            <a:t>Vision Impairments:</a:t>
          </a:r>
          <a:r>
            <a:rPr lang="en-US" baseline="0">
              <a:solidFill>
                <a:schemeClr val="tx2"/>
              </a:solidFill>
            </a:rPr>
            <a:t> </a:t>
          </a:r>
          <a:r>
            <a:rPr lang="en-US" baseline="0"/>
            <a:t>Difficulty seeing the board, reading materials, or recognizing peers, impacting learning and social interactions.</a:t>
          </a:r>
          <a:endParaRPr lang="en-US"/>
        </a:p>
      </dgm:t>
    </dgm:pt>
    <dgm:pt modelId="{B4C211BB-6852-4E7A-BE62-8E9C45A467B3}" type="parTrans" cxnId="{9825B5F7-08DC-4B46-A958-03D913208F64}">
      <dgm:prSet/>
      <dgm:spPr/>
      <dgm:t>
        <a:bodyPr/>
        <a:lstStyle/>
        <a:p>
          <a:endParaRPr lang="en-US"/>
        </a:p>
      </dgm:t>
    </dgm:pt>
    <dgm:pt modelId="{A8E61863-6CCA-4A0C-83D9-7975256756A7}" type="sibTrans" cxnId="{9825B5F7-08DC-4B46-A958-03D913208F64}">
      <dgm:prSet/>
      <dgm:spPr/>
      <dgm:t>
        <a:bodyPr/>
        <a:lstStyle/>
        <a:p>
          <a:endParaRPr lang="en-US"/>
        </a:p>
      </dgm:t>
    </dgm:pt>
    <dgm:pt modelId="{D04E0E3F-EEE7-4A0E-82BD-BB9923943B4F}">
      <dgm:prSet/>
      <dgm:spPr/>
      <dgm:t>
        <a:bodyPr/>
        <a:lstStyle/>
        <a:p>
          <a:r>
            <a:rPr lang="en-US" b="1" baseline="0">
              <a:solidFill>
                <a:schemeClr val="tx2"/>
              </a:solidFill>
            </a:rPr>
            <a:t>Emotional and Behavioral Disorders:</a:t>
          </a:r>
          <a:r>
            <a:rPr lang="en-US" baseline="0"/>
            <a:t> Struggles with mood regulation, anxiety, depression, or anger management.</a:t>
          </a:r>
          <a:endParaRPr lang="en-US"/>
        </a:p>
      </dgm:t>
    </dgm:pt>
    <dgm:pt modelId="{AB340053-A030-45E1-801F-E11144D38C92}" type="parTrans" cxnId="{7DB25C25-6D16-46F8-8ED7-A69E7DEE828D}">
      <dgm:prSet/>
      <dgm:spPr/>
      <dgm:t>
        <a:bodyPr/>
        <a:lstStyle/>
        <a:p>
          <a:endParaRPr lang="en-US"/>
        </a:p>
      </dgm:t>
    </dgm:pt>
    <dgm:pt modelId="{33EF0643-0C1E-4FD9-BB00-B1F762DA8580}" type="sibTrans" cxnId="{7DB25C25-6D16-46F8-8ED7-A69E7DEE828D}">
      <dgm:prSet/>
      <dgm:spPr/>
      <dgm:t>
        <a:bodyPr/>
        <a:lstStyle/>
        <a:p>
          <a:endParaRPr lang="en-US"/>
        </a:p>
      </dgm:t>
    </dgm:pt>
    <dgm:pt modelId="{707664A2-FEA1-4D01-BDB2-42128544616B}">
      <dgm:prSet/>
      <dgm:spPr/>
      <dgm:t>
        <a:bodyPr/>
        <a:lstStyle/>
        <a:p>
          <a:r>
            <a:rPr lang="en-US" b="1" baseline="0">
              <a:solidFill>
                <a:schemeClr val="tx2"/>
              </a:solidFill>
            </a:rPr>
            <a:t>Speech and Language Disorders:</a:t>
          </a:r>
          <a:r>
            <a:rPr lang="en-US" baseline="0"/>
            <a:t> Difficulty expressing oneself or understanding spoken language, leading to communication barriers.</a:t>
          </a:r>
          <a:endParaRPr lang="en-US"/>
        </a:p>
      </dgm:t>
    </dgm:pt>
    <dgm:pt modelId="{68C0D736-15FF-43BB-B7F4-7A045240F1DF}" type="parTrans" cxnId="{6D177E6F-C093-4518-AF4E-292A8417850A}">
      <dgm:prSet/>
      <dgm:spPr/>
      <dgm:t>
        <a:bodyPr/>
        <a:lstStyle/>
        <a:p>
          <a:endParaRPr lang="en-US"/>
        </a:p>
      </dgm:t>
    </dgm:pt>
    <dgm:pt modelId="{4CD66ACF-55FC-4D41-884E-55018B8FFE6C}" type="sibTrans" cxnId="{6D177E6F-C093-4518-AF4E-292A8417850A}">
      <dgm:prSet/>
      <dgm:spPr/>
      <dgm:t>
        <a:bodyPr/>
        <a:lstStyle/>
        <a:p>
          <a:endParaRPr lang="en-US"/>
        </a:p>
      </dgm:t>
    </dgm:pt>
    <dgm:pt modelId="{2ECAF1F7-26BE-4D8F-9D14-F0B7F73A4A69}">
      <dgm:prSet/>
      <dgm:spPr/>
      <dgm:t>
        <a:bodyPr/>
        <a:lstStyle/>
        <a:p>
          <a:r>
            <a:rPr lang="en-US" b="1" baseline="0">
              <a:solidFill>
                <a:schemeClr val="tx2"/>
              </a:solidFill>
            </a:rPr>
            <a:t>Physical Disabilities:</a:t>
          </a:r>
          <a:r>
            <a:rPr lang="en-US" baseline="0">
              <a:solidFill>
                <a:schemeClr val="tx2"/>
              </a:solidFill>
            </a:rPr>
            <a:t> </a:t>
          </a:r>
          <a:r>
            <a:rPr lang="en-US" baseline="0"/>
            <a:t>Mobility challenges or other physical impairments that require special seating arrangements or assistive devices.</a:t>
          </a:r>
          <a:endParaRPr lang="en-US"/>
        </a:p>
      </dgm:t>
    </dgm:pt>
    <dgm:pt modelId="{73BBC0A7-62F6-49EA-9B96-B4CC3D426E9C}" type="parTrans" cxnId="{198AD84D-A9D5-49BE-BA3D-BF5C606D7988}">
      <dgm:prSet/>
      <dgm:spPr/>
      <dgm:t>
        <a:bodyPr/>
        <a:lstStyle/>
        <a:p>
          <a:endParaRPr lang="en-US"/>
        </a:p>
      </dgm:t>
    </dgm:pt>
    <dgm:pt modelId="{0E86ABBF-24DA-4D04-8F72-E27160FFCFE5}" type="sibTrans" cxnId="{198AD84D-A9D5-49BE-BA3D-BF5C606D7988}">
      <dgm:prSet/>
      <dgm:spPr/>
      <dgm:t>
        <a:bodyPr/>
        <a:lstStyle/>
        <a:p>
          <a:endParaRPr lang="en-US"/>
        </a:p>
      </dgm:t>
    </dgm:pt>
    <dgm:pt modelId="{97D438CC-6D00-CD47-86F3-C766CD401F41}" type="pres">
      <dgm:prSet presAssocID="{FFCA8B9C-0675-4DDB-A1E1-D20BC90B8323}" presName="diagram" presStyleCnt="0">
        <dgm:presLayoutVars>
          <dgm:dir/>
          <dgm:resizeHandles val="exact"/>
        </dgm:presLayoutVars>
      </dgm:prSet>
      <dgm:spPr/>
    </dgm:pt>
    <dgm:pt modelId="{647BB037-F63A-CA4F-A2BA-27DC10DD4447}" type="pres">
      <dgm:prSet presAssocID="{23A4B396-AD9F-4B3C-B552-338A2FF1E64C}" presName="node" presStyleLbl="node1" presStyleIdx="0" presStyleCnt="5">
        <dgm:presLayoutVars>
          <dgm:bulletEnabled val="1"/>
        </dgm:presLayoutVars>
      </dgm:prSet>
      <dgm:spPr/>
    </dgm:pt>
    <dgm:pt modelId="{2F25C9CF-8290-E040-ABB8-FD85D6709CF5}" type="pres">
      <dgm:prSet presAssocID="{3C4F5F46-1C0B-42A2-99F8-BFE28303B4F8}" presName="sibTrans" presStyleCnt="0"/>
      <dgm:spPr/>
    </dgm:pt>
    <dgm:pt modelId="{29DD1E92-94B4-AF49-B2FC-901AA559DE3B}" type="pres">
      <dgm:prSet presAssocID="{A6C9D5BE-0B86-4382-B55D-CDE616291B6A}" presName="node" presStyleLbl="node1" presStyleIdx="1" presStyleCnt="5">
        <dgm:presLayoutVars>
          <dgm:bulletEnabled val="1"/>
        </dgm:presLayoutVars>
      </dgm:prSet>
      <dgm:spPr/>
    </dgm:pt>
    <dgm:pt modelId="{F6C2BA84-A13E-CE4C-BDCF-10453CB45211}" type="pres">
      <dgm:prSet presAssocID="{A8E61863-6CCA-4A0C-83D9-7975256756A7}" presName="sibTrans" presStyleCnt="0"/>
      <dgm:spPr/>
    </dgm:pt>
    <dgm:pt modelId="{8A22DA29-1131-B840-BB59-8DA61F22EA51}" type="pres">
      <dgm:prSet presAssocID="{D04E0E3F-EEE7-4A0E-82BD-BB9923943B4F}" presName="node" presStyleLbl="node1" presStyleIdx="2" presStyleCnt="5">
        <dgm:presLayoutVars>
          <dgm:bulletEnabled val="1"/>
        </dgm:presLayoutVars>
      </dgm:prSet>
      <dgm:spPr/>
    </dgm:pt>
    <dgm:pt modelId="{39640C2E-ACE8-9F42-ABCC-9C45FD2CDA0A}" type="pres">
      <dgm:prSet presAssocID="{33EF0643-0C1E-4FD9-BB00-B1F762DA8580}" presName="sibTrans" presStyleCnt="0"/>
      <dgm:spPr/>
    </dgm:pt>
    <dgm:pt modelId="{35718540-635E-6E49-8B17-E96CB275FF11}" type="pres">
      <dgm:prSet presAssocID="{707664A2-FEA1-4D01-BDB2-42128544616B}" presName="node" presStyleLbl="node1" presStyleIdx="3" presStyleCnt="5">
        <dgm:presLayoutVars>
          <dgm:bulletEnabled val="1"/>
        </dgm:presLayoutVars>
      </dgm:prSet>
      <dgm:spPr/>
    </dgm:pt>
    <dgm:pt modelId="{22D03F0F-4867-3E40-89E7-7D9A9294BB41}" type="pres">
      <dgm:prSet presAssocID="{4CD66ACF-55FC-4D41-884E-55018B8FFE6C}" presName="sibTrans" presStyleCnt="0"/>
      <dgm:spPr/>
    </dgm:pt>
    <dgm:pt modelId="{00FE12B0-6B2E-D444-9266-57DF7626F0FE}" type="pres">
      <dgm:prSet presAssocID="{2ECAF1F7-26BE-4D8F-9D14-F0B7F73A4A69}" presName="node" presStyleLbl="node1" presStyleIdx="4" presStyleCnt="5">
        <dgm:presLayoutVars>
          <dgm:bulletEnabled val="1"/>
        </dgm:presLayoutVars>
      </dgm:prSet>
      <dgm:spPr/>
    </dgm:pt>
  </dgm:ptLst>
  <dgm:cxnLst>
    <dgm:cxn modelId="{135E8D03-5E98-BF41-97C1-06EF6497DBC6}" type="presOf" srcId="{FFCA8B9C-0675-4DDB-A1E1-D20BC90B8323}" destId="{97D438CC-6D00-CD47-86F3-C766CD401F41}" srcOrd="0" destOrd="0" presId="urn:microsoft.com/office/officeart/2005/8/layout/default"/>
    <dgm:cxn modelId="{7DB25C25-6D16-46F8-8ED7-A69E7DEE828D}" srcId="{FFCA8B9C-0675-4DDB-A1E1-D20BC90B8323}" destId="{D04E0E3F-EEE7-4A0E-82BD-BB9923943B4F}" srcOrd="2" destOrd="0" parTransId="{AB340053-A030-45E1-801F-E11144D38C92}" sibTransId="{33EF0643-0C1E-4FD9-BB00-B1F762DA8580}"/>
    <dgm:cxn modelId="{198AD84D-A9D5-49BE-BA3D-BF5C606D7988}" srcId="{FFCA8B9C-0675-4DDB-A1E1-D20BC90B8323}" destId="{2ECAF1F7-26BE-4D8F-9D14-F0B7F73A4A69}" srcOrd="4" destOrd="0" parTransId="{73BBC0A7-62F6-49EA-9B96-B4CC3D426E9C}" sibTransId="{0E86ABBF-24DA-4D04-8F72-E27160FFCFE5}"/>
    <dgm:cxn modelId="{681EA760-82BD-4641-87F5-567797633681}" type="presOf" srcId="{23A4B396-AD9F-4B3C-B552-338A2FF1E64C}" destId="{647BB037-F63A-CA4F-A2BA-27DC10DD4447}" srcOrd="0" destOrd="0" presId="urn:microsoft.com/office/officeart/2005/8/layout/default"/>
    <dgm:cxn modelId="{6D177E6F-C093-4518-AF4E-292A8417850A}" srcId="{FFCA8B9C-0675-4DDB-A1E1-D20BC90B8323}" destId="{707664A2-FEA1-4D01-BDB2-42128544616B}" srcOrd="3" destOrd="0" parTransId="{68C0D736-15FF-43BB-B7F4-7A045240F1DF}" sibTransId="{4CD66ACF-55FC-4D41-884E-55018B8FFE6C}"/>
    <dgm:cxn modelId="{9A50A47B-228C-3B4F-8414-ED2A80F8A459}" type="presOf" srcId="{A6C9D5BE-0B86-4382-B55D-CDE616291B6A}" destId="{29DD1E92-94B4-AF49-B2FC-901AA559DE3B}" srcOrd="0" destOrd="0" presId="urn:microsoft.com/office/officeart/2005/8/layout/default"/>
    <dgm:cxn modelId="{71161B7F-045C-8340-8AF3-590109422B35}" type="presOf" srcId="{707664A2-FEA1-4D01-BDB2-42128544616B}" destId="{35718540-635E-6E49-8B17-E96CB275FF11}" srcOrd="0" destOrd="0" presId="urn:microsoft.com/office/officeart/2005/8/layout/default"/>
    <dgm:cxn modelId="{2654F19D-4CF1-4495-8E10-5CCBD1459D0B}" srcId="{FFCA8B9C-0675-4DDB-A1E1-D20BC90B8323}" destId="{23A4B396-AD9F-4B3C-B552-338A2FF1E64C}" srcOrd="0" destOrd="0" parTransId="{D368AC49-789D-423D-B3DC-4CA6B2987F39}" sibTransId="{3C4F5F46-1C0B-42A2-99F8-BFE28303B4F8}"/>
    <dgm:cxn modelId="{6BFF50B3-9751-F146-825E-18B3D46D8814}" type="presOf" srcId="{D04E0E3F-EEE7-4A0E-82BD-BB9923943B4F}" destId="{8A22DA29-1131-B840-BB59-8DA61F22EA51}" srcOrd="0" destOrd="0" presId="urn:microsoft.com/office/officeart/2005/8/layout/default"/>
    <dgm:cxn modelId="{386EB6BF-B39E-A84A-B8FD-66044E15C863}" type="presOf" srcId="{2ECAF1F7-26BE-4D8F-9D14-F0B7F73A4A69}" destId="{00FE12B0-6B2E-D444-9266-57DF7626F0FE}" srcOrd="0" destOrd="0" presId="urn:microsoft.com/office/officeart/2005/8/layout/default"/>
    <dgm:cxn modelId="{9825B5F7-08DC-4B46-A958-03D913208F64}" srcId="{FFCA8B9C-0675-4DDB-A1E1-D20BC90B8323}" destId="{A6C9D5BE-0B86-4382-B55D-CDE616291B6A}" srcOrd="1" destOrd="0" parTransId="{B4C211BB-6852-4E7A-BE62-8E9C45A467B3}" sibTransId="{A8E61863-6CCA-4A0C-83D9-7975256756A7}"/>
    <dgm:cxn modelId="{3ED2B637-364C-EC41-8009-C80D9B3B04FC}" type="presParOf" srcId="{97D438CC-6D00-CD47-86F3-C766CD401F41}" destId="{647BB037-F63A-CA4F-A2BA-27DC10DD4447}" srcOrd="0" destOrd="0" presId="urn:microsoft.com/office/officeart/2005/8/layout/default"/>
    <dgm:cxn modelId="{35CF76E0-9138-7E45-AB6B-64BFC9BA7E34}" type="presParOf" srcId="{97D438CC-6D00-CD47-86F3-C766CD401F41}" destId="{2F25C9CF-8290-E040-ABB8-FD85D6709CF5}" srcOrd="1" destOrd="0" presId="urn:microsoft.com/office/officeart/2005/8/layout/default"/>
    <dgm:cxn modelId="{C0D064BC-7A2F-5E4A-82B7-55E6F16E274B}" type="presParOf" srcId="{97D438CC-6D00-CD47-86F3-C766CD401F41}" destId="{29DD1E92-94B4-AF49-B2FC-901AA559DE3B}" srcOrd="2" destOrd="0" presId="urn:microsoft.com/office/officeart/2005/8/layout/default"/>
    <dgm:cxn modelId="{16C45989-0DF6-364A-95A9-22F47302E480}" type="presParOf" srcId="{97D438CC-6D00-CD47-86F3-C766CD401F41}" destId="{F6C2BA84-A13E-CE4C-BDCF-10453CB45211}" srcOrd="3" destOrd="0" presId="urn:microsoft.com/office/officeart/2005/8/layout/default"/>
    <dgm:cxn modelId="{7E935166-8784-1045-9E4D-0A1C02FA9E31}" type="presParOf" srcId="{97D438CC-6D00-CD47-86F3-C766CD401F41}" destId="{8A22DA29-1131-B840-BB59-8DA61F22EA51}" srcOrd="4" destOrd="0" presId="urn:microsoft.com/office/officeart/2005/8/layout/default"/>
    <dgm:cxn modelId="{073E5688-98FA-FB40-A01C-EA432919C0A1}" type="presParOf" srcId="{97D438CC-6D00-CD47-86F3-C766CD401F41}" destId="{39640C2E-ACE8-9F42-ABCC-9C45FD2CDA0A}" srcOrd="5" destOrd="0" presId="urn:microsoft.com/office/officeart/2005/8/layout/default"/>
    <dgm:cxn modelId="{31F7302D-C669-CF49-BF25-26DCA0D15952}" type="presParOf" srcId="{97D438CC-6D00-CD47-86F3-C766CD401F41}" destId="{35718540-635E-6E49-8B17-E96CB275FF11}" srcOrd="6" destOrd="0" presId="urn:microsoft.com/office/officeart/2005/8/layout/default"/>
    <dgm:cxn modelId="{8224CE3D-53C1-9D4B-A9F9-1967C5EEFD00}" type="presParOf" srcId="{97D438CC-6D00-CD47-86F3-C766CD401F41}" destId="{22D03F0F-4867-3E40-89E7-7D9A9294BB41}" srcOrd="7" destOrd="0" presId="urn:microsoft.com/office/officeart/2005/8/layout/default"/>
    <dgm:cxn modelId="{D1B81279-8CC5-6B47-AC6D-20B7A8126702}" type="presParOf" srcId="{97D438CC-6D00-CD47-86F3-C766CD401F41}" destId="{00FE12B0-6B2E-D444-9266-57DF7626F0F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BB037-F63A-CA4F-A2BA-27DC10DD4447}">
      <dsp:nvSpPr>
        <dsp:cNvPr id="0" name=""/>
        <dsp:cNvSpPr/>
      </dsp:nvSpPr>
      <dsp:spPr>
        <a:xfrm>
          <a:off x="397549" y="1960"/>
          <a:ext cx="2751906" cy="1651143"/>
        </a:xfrm>
        <a:prstGeom prst="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baseline="0">
              <a:solidFill>
                <a:schemeClr val="tx2"/>
              </a:solidFill>
            </a:rPr>
            <a:t>Hearing Impairments:</a:t>
          </a:r>
          <a:r>
            <a:rPr lang="en-US" sz="1800" kern="1200" baseline="0"/>
            <a:t> Difficulty hearing instructions, discussions, or classroom activities, leading to challenges in following along.</a:t>
          </a:r>
          <a:endParaRPr lang="en-US" sz="1800" kern="1200"/>
        </a:p>
      </dsp:txBody>
      <dsp:txXfrm>
        <a:off x="397549" y="1960"/>
        <a:ext cx="2751906" cy="1651143"/>
      </dsp:txXfrm>
    </dsp:sp>
    <dsp:sp modelId="{29DD1E92-94B4-AF49-B2FC-901AA559DE3B}">
      <dsp:nvSpPr>
        <dsp:cNvPr id="0" name=""/>
        <dsp:cNvSpPr/>
      </dsp:nvSpPr>
      <dsp:spPr>
        <a:xfrm>
          <a:off x="3424646" y="1960"/>
          <a:ext cx="2751906" cy="1651143"/>
        </a:xfrm>
        <a:prstGeom prst="rect">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baseline="0">
              <a:solidFill>
                <a:schemeClr val="tx2"/>
              </a:solidFill>
            </a:rPr>
            <a:t>Vision Impairments:</a:t>
          </a:r>
          <a:r>
            <a:rPr lang="en-US" sz="1800" kern="1200" baseline="0">
              <a:solidFill>
                <a:schemeClr val="tx2"/>
              </a:solidFill>
            </a:rPr>
            <a:t> </a:t>
          </a:r>
          <a:r>
            <a:rPr lang="en-US" sz="1800" kern="1200" baseline="0"/>
            <a:t>Difficulty seeing the board, reading materials, or recognizing peers, impacting learning and social interactions.</a:t>
          </a:r>
          <a:endParaRPr lang="en-US" sz="1800" kern="1200"/>
        </a:p>
      </dsp:txBody>
      <dsp:txXfrm>
        <a:off x="3424646" y="1960"/>
        <a:ext cx="2751906" cy="1651143"/>
      </dsp:txXfrm>
    </dsp:sp>
    <dsp:sp modelId="{8A22DA29-1131-B840-BB59-8DA61F22EA51}">
      <dsp:nvSpPr>
        <dsp:cNvPr id="0" name=""/>
        <dsp:cNvSpPr/>
      </dsp:nvSpPr>
      <dsp:spPr>
        <a:xfrm>
          <a:off x="6451743" y="1960"/>
          <a:ext cx="2751906" cy="1651143"/>
        </a:xfrm>
        <a:prstGeom prst="rect">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baseline="0">
              <a:solidFill>
                <a:schemeClr val="tx2"/>
              </a:solidFill>
            </a:rPr>
            <a:t>Emotional and Behavioral Disorders:</a:t>
          </a:r>
          <a:r>
            <a:rPr lang="en-US" sz="1800" kern="1200" baseline="0"/>
            <a:t> Struggles with mood regulation, anxiety, depression, or anger management.</a:t>
          </a:r>
          <a:endParaRPr lang="en-US" sz="1800" kern="1200"/>
        </a:p>
      </dsp:txBody>
      <dsp:txXfrm>
        <a:off x="6451743" y="1960"/>
        <a:ext cx="2751906" cy="1651143"/>
      </dsp:txXfrm>
    </dsp:sp>
    <dsp:sp modelId="{35718540-635E-6E49-8B17-E96CB275FF11}">
      <dsp:nvSpPr>
        <dsp:cNvPr id="0" name=""/>
        <dsp:cNvSpPr/>
      </dsp:nvSpPr>
      <dsp:spPr>
        <a:xfrm>
          <a:off x="1911098" y="1928295"/>
          <a:ext cx="2751906" cy="1651143"/>
        </a:xfrm>
        <a:prstGeom prst="rect">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baseline="0">
              <a:solidFill>
                <a:schemeClr val="tx2"/>
              </a:solidFill>
            </a:rPr>
            <a:t>Speech and Language Disorders:</a:t>
          </a:r>
          <a:r>
            <a:rPr lang="en-US" sz="1800" kern="1200" baseline="0"/>
            <a:t> Difficulty expressing oneself or understanding spoken language, leading to communication barriers.</a:t>
          </a:r>
          <a:endParaRPr lang="en-US" sz="1800" kern="1200"/>
        </a:p>
      </dsp:txBody>
      <dsp:txXfrm>
        <a:off x="1911098" y="1928295"/>
        <a:ext cx="2751906" cy="1651143"/>
      </dsp:txXfrm>
    </dsp:sp>
    <dsp:sp modelId="{00FE12B0-6B2E-D444-9266-57DF7626F0FE}">
      <dsp:nvSpPr>
        <dsp:cNvPr id="0" name=""/>
        <dsp:cNvSpPr/>
      </dsp:nvSpPr>
      <dsp:spPr>
        <a:xfrm>
          <a:off x="4938195" y="1928295"/>
          <a:ext cx="2751906" cy="1651143"/>
        </a:xfrm>
        <a:prstGeom prst="rect">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baseline="0">
              <a:solidFill>
                <a:schemeClr val="tx2"/>
              </a:solidFill>
            </a:rPr>
            <a:t>Physical Disabilities:</a:t>
          </a:r>
          <a:r>
            <a:rPr lang="en-US" sz="1800" kern="1200" baseline="0">
              <a:solidFill>
                <a:schemeClr val="tx2"/>
              </a:solidFill>
            </a:rPr>
            <a:t> </a:t>
          </a:r>
          <a:r>
            <a:rPr lang="en-US" sz="1800" kern="1200" baseline="0"/>
            <a:t>Mobility challenges or other physical impairments that require special seating arrangements or assistive devices.</a:t>
          </a:r>
          <a:endParaRPr lang="en-US" sz="1800" kern="1200"/>
        </a:p>
      </dsp:txBody>
      <dsp:txXfrm>
        <a:off x="4938195" y="1928295"/>
        <a:ext cx="2751906" cy="16511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EC21EDC8-AB5D-4D66-9E8E-96A1BE0E8514}" type="datetimeFigureOut">
              <a:rPr lang="he-IL" smtClean="0"/>
              <a:t>ה'.אלול.תשפ"ד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AFE636E3-7CBA-4FFD-B061-C06693044FBA}" type="slidenum">
              <a:rPr lang="he-IL" smtClean="0"/>
              <a:t>‹#›</a:t>
            </a:fld>
            <a:endParaRPr lang="he-IL"/>
          </a:p>
        </p:txBody>
      </p:sp>
    </p:spTree>
    <p:extLst>
      <p:ext uri="{BB962C8B-B14F-4D97-AF65-F5344CB8AC3E}">
        <p14:creationId xmlns:p14="http://schemas.microsoft.com/office/powerpoint/2010/main" val="502790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a:p>
            <a:r>
              <a:rPr lang="en-US" dirty="0"/>
              <a:t>the project was carried out under the supervision of our mentor, Natali,</a:t>
            </a:r>
            <a:endParaRPr lang="en-IL" dirty="0"/>
          </a:p>
        </p:txBody>
      </p:sp>
      <p:sp>
        <p:nvSpPr>
          <p:cNvPr id="4" name="Slide Number Placeholder 3"/>
          <p:cNvSpPr>
            <a:spLocks noGrp="1"/>
          </p:cNvSpPr>
          <p:nvPr>
            <p:ph type="sldNum" sz="quarter" idx="5"/>
          </p:nvPr>
        </p:nvSpPr>
        <p:spPr/>
        <p:txBody>
          <a:bodyPr/>
          <a:lstStyle/>
          <a:p>
            <a:fld id="{AFE636E3-7CBA-4FFD-B061-C06693044FBA}" type="slidenum">
              <a:rPr lang="he-IL" smtClean="0"/>
              <a:t>1</a:t>
            </a:fld>
            <a:endParaRPr lang="he-IL"/>
          </a:p>
        </p:txBody>
      </p:sp>
    </p:spTree>
    <p:extLst>
      <p:ext uri="{BB962C8B-B14F-4D97-AF65-F5344CB8AC3E}">
        <p14:creationId xmlns:p14="http://schemas.microsoft.com/office/powerpoint/2010/main" val="1247222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Helvetica Neue" panose="02000503000000020004" pitchFamily="2" charset="0"/>
              </a:rPr>
              <a:t>Questionnaire- how the teacher knows </a:t>
            </a:r>
            <a:r>
              <a:rPr lang="en-US" err="1">
                <a:effectLst/>
                <a:latin typeface="Helvetica Neue" panose="02000503000000020004" pitchFamily="2" charset="0"/>
              </a:rPr>
              <a:t>whats</a:t>
            </a:r>
            <a:r>
              <a:rPr lang="en-US">
                <a:effectLst/>
                <a:latin typeface="Helvetica Neue" panose="02000503000000020004" pitchFamily="2" charset="0"/>
              </a:rPr>
              <a:t> every students problems?</a:t>
            </a:r>
          </a:p>
          <a:p>
            <a:r>
              <a:rPr lang="en-US">
                <a:effectLst/>
                <a:latin typeface="Helvetica Neue" panose="02000503000000020004" pitchFamily="2" charset="0"/>
              </a:rPr>
              <a:t>The teacher does a questionnaire for every student to know everything about his background and also if he have special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Times New Roman" panose="02020603050405020304" pitchFamily="18" charset="0"/>
                <a:ea typeface="Times New Roman" panose="02020603050405020304" pitchFamily="18" charset="0"/>
              </a:rPr>
              <a:t>Comfort and Focus: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Times New Roman" panose="02020603050405020304" pitchFamily="18" charset="0"/>
                <a:ea typeface="Times New Roman" panose="02020603050405020304" pitchFamily="18" charset="0"/>
                <a:cs typeface="Times New Roman" panose="02020603050405020304" pitchFamily="18" charset="0"/>
              </a:rPr>
              <a:t>	(For example: front, middle, back, near windows, near the door)</a:t>
            </a:r>
          </a:p>
          <a:p>
            <a:endParaRPr lang="he-IL"/>
          </a:p>
        </p:txBody>
      </p:sp>
      <p:sp>
        <p:nvSpPr>
          <p:cNvPr id="4" name="Slide Number Placeholder 3"/>
          <p:cNvSpPr>
            <a:spLocks noGrp="1"/>
          </p:cNvSpPr>
          <p:nvPr>
            <p:ph type="sldNum" sz="quarter" idx="5"/>
          </p:nvPr>
        </p:nvSpPr>
        <p:spPr/>
        <p:txBody>
          <a:bodyPr/>
          <a:lstStyle/>
          <a:p>
            <a:fld id="{AFE636E3-7CBA-4FFD-B061-C06693044FBA}" type="slidenum">
              <a:rPr lang="he-IL" smtClean="0"/>
              <a:t>11</a:t>
            </a:fld>
            <a:endParaRPr lang="he-IL"/>
          </a:p>
        </p:txBody>
      </p:sp>
    </p:spTree>
    <p:extLst>
      <p:ext uri="{BB962C8B-B14F-4D97-AF65-F5344CB8AC3E}">
        <p14:creationId xmlns:p14="http://schemas.microsoft.com/office/powerpoint/2010/main" val="300523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ffectLst/>
            </a:endParaRPr>
          </a:p>
          <a:p>
            <a:r>
              <a:rPr lang="en-US">
                <a:effectLst/>
                <a:latin typeface="Helvetica Neue" panose="02000503000000020004" pitchFamily="2" charset="0"/>
              </a:rPr>
              <a:t>After we take all this data, </a:t>
            </a:r>
          </a:p>
          <a:p>
            <a:r>
              <a:rPr lang="en-US">
                <a:effectLst/>
                <a:latin typeface="Helvetica Neue" panose="02000503000000020004" pitchFamily="2" charset="0"/>
              </a:rPr>
              <a:t>The data put into a decision tree to get optimized and then sent into </a:t>
            </a:r>
            <a:r>
              <a:rPr lang="en-US" err="1">
                <a:effectLst/>
                <a:latin typeface="Helvetica Neue" panose="02000503000000020004" pitchFamily="2" charset="0"/>
              </a:rPr>
              <a:t>csp</a:t>
            </a:r>
            <a:r>
              <a:rPr lang="en-US">
                <a:effectLst/>
                <a:latin typeface="Helvetica Neue" panose="02000503000000020004" pitchFamily="2" charset="0"/>
              </a:rPr>
              <a:t> algorithm using ac-3 to create the best seating arrangement </a:t>
            </a:r>
          </a:p>
          <a:p>
            <a:endParaRPr lang="en-US">
              <a:effectLst/>
            </a:endParaRPr>
          </a:p>
          <a:p>
            <a:endParaRPr lang="en-US">
              <a:effectLst/>
            </a:endParaRPr>
          </a:p>
          <a:p>
            <a:pPr marL="742950" marR="0" lvl="1" indent="-285750" algn="l" defTabSz="914400" rtl="0" eaLnBrk="1" fontAlgn="auto" latinLnBrk="0" hangingPunct="1">
              <a:lnSpc>
                <a:spcPct val="150000"/>
              </a:lnSpc>
              <a:spcBef>
                <a:spcPts val="0"/>
              </a:spcBef>
              <a:spcAft>
                <a:spcPts val="0"/>
              </a:spcAft>
              <a:buClrTx/>
              <a:buSzPts val="1000"/>
              <a:buFont typeface="Courier New" panose="02070309020205020404" pitchFamily="49" charset="0"/>
              <a:buChar char="o"/>
              <a:tabLst>
                <a:tab pos="914400" algn="l"/>
              </a:tabLst>
              <a:defRPr/>
            </a:pPr>
            <a:r>
              <a:rPr lang="en-US" sz="1200" b="1">
                <a:effectLst/>
                <a:latin typeface="Times New Roman" panose="02020603050405020304" pitchFamily="18" charset="0"/>
                <a:ea typeface="Times New Roman" panose="02020603050405020304" pitchFamily="18" charset="0"/>
              </a:rPr>
              <a:t>Special Needs</a:t>
            </a:r>
            <a:r>
              <a:rPr lang="en-US" b="1">
                <a:latin typeface="Times New Roman" panose="02020603050405020304" pitchFamily="18" charset="0"/>
                <a:ea typeface="Times New Roman" panose="02020603050405020304" pitchFamily="18" charset="0"/>
              </a:rPr>
              <a:t>:</a:t>
            </a:r>
          </a:p>
          <a:p>
            <a:pPr marL="1200150" lvl="2" indent="-285750">
              <a:lnSpc>
                <a:spcPct val="150000"/>
              </a:lnSpc>
              <a:buSzPts val="1000"/>
              <a:buFont typeface="Courier New" panose="02070309020205020404" pitchFamily="49" charset="0"/>
              <a:buChar char="o"/>
              <a:tabLst>
                <a:tab pos="91440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(For example: sitting close to the teacher, needing a special chair)</a:t>
            </a:r>
          </a:p>
          <a:p>
            <a:r>
              <a:rPr lang="en-US"/>
              <a:t>2. All this data goes to a decision tree to get the optimized data on each student</a:t>
            </a:r>
          </a:p>
          <a:p>
            <a:r>
              <a:rPr lang="en-US"/>
              <a:t>3.We pass this data to </a:t>
            </a:r>
            <a:r>
              <a:rPr lang="en-US" err="1"/>
              <a:t>csp</a:t>
            </a:r>
            <a:r>
              <a:rPr lang="en-US"/>
              <a:t> </a:t>
            </a:r>
            <a:r>
              <a:rPr lang="en-US" err="1"/>
              <a:t>alg</a:t>
            </a:r>
            <a:r>
              <a:rPr lang="en-US"/>
              <a:t> with ac-3 function to make sure each node is </a:t>
            </a:r>
            <a:r>
              <a:rPr lang="en-US" err="1"/>
              <a:t>sataisfied</a:t>
            </a:r>
            <a:endParaRPr lang="he-IL"/>
          </a:p>
        </p:txBody>
      </p:sp>
      <p:sp>
        <p:nvSpPr>
          <p:cNvPr id="4" name="Slide Number Placeholder 3"/>
          <p:cNvSpPr>
            <a:spLocks noGrp="1"/>
          </p:cNvSpPr>
          <p:nvPr>
            <p:ph type="sldNum" sz="quarter" idx="5"/>
          </p:nvPr>
        </p:nvSpPr>
        <p:spPr/>
        <p:txBody>
          <a:bodyPr/>
          <a:lstStyle/>
          <a:p>
            <a:fld id="{AFE636E3-7CBA-4FFD-B061-C06693044FBA}" type="slidenum">
              <a:rPr lang="he-IL" smtClean="0"/>
              <a:t>12</a:t>
            </a:fld>
            <a:endParaRPr lang="he-IL"/>
          </a:p>
        </p:txBody>
      </p:sp>
    </p:spTree>
    <p:extLst>
      <p:ext uri="{BB962C8B-B14F-4D97-AF65-F5344CB8AC3E}">
        <p14:creationId xmlns:p14="http://schemas.microsoft.com/office/powerpoint/2010/main" val="1245716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Automated Updates:</a:t>
            </a:r>
            <a:r>
              <a:rPr lang="en-US" dirty="0"/>
              <a:t> Our system automatically updates student data in real-time, reducing the manual workload for teachers.</a:t>
            </a:r>
          </a:p>
          <a:p>
            <a:endParaRPr lang="en-US" dirty="0"/>
          </a:p>
          <a:p>
            <a:r>
              <a:rPr lang="en-US" b="1" dirty="0"/>
              <a:t>Real-Time Data Integration:</a:t>
            </a:r>
            <a:r>
              <a:rPr lang="en-US" dirty="0"/>
              <a:t> It uses real-time student data to make dynamic seating adjustments based on behavior and preferences.</a:t>
            </a:r>
          </a:p>
          <a:p>
            <a:endParaRPr lang="en-US" dirty="0"/>
          </a:p>
          <a:p>
            <a:r>
              <a:rPr lang="en-US" b="1" dirty="0"/>
              <a:t>Minimal Manual Effort:</a:t>
            </a:r>
            <a:r>
              <a:rPr lang="en-US" dirty="0"/>
              <a:t> Advanced algorithms like Decision Trees and CSP personalize and optimize seating .</a:t>
            </a:r>
          </a:p>
          <a:p>
            <a:endParaRPr lang="en-US" b="1" dirty="0"/>
          </a:p>
          <a:p>
            <a:r>
              <a:rPr lang="en-US" b="1" dirty="0"/>
              <a:t>Enhanced Data Privacy:</a:t>
            </a:r>
            <a:r>
              <a:rPr lang="en-US" dirty="0"/>
              <a:t> The system ensures student data is secure, with no sharing of sensitive information with third parties.</a:t>
            </a:r>
          </a:p>
          <a:p>
            <a:endParaRPr lang="he-IL" dirty="0"/>
          </a:p>
        </p:txBody>
      </p:sp>
      <p:sp>
        <p:nvSpPr>
          <p:cNvPr id="4" name="Slide Number Placeholder 3"/>
          <p:cNvSpPr>
            <a:spLocks noGrp="1"/>
          </p:cNvSpPr>
          <p:nvPr>
            <p:ph type="sldNum" sz="quarter" idx="5"/>
          </p:nvPr>
        </p:nvSpPr>
        <p:spPr/>
        <p:txBody>
          <a:bodyPr/>
          <a:lstStyle/>
          <a:p>
            <a:fld id="{AFE636E3-7CBA-4FFD-B061-C06693044FBA}" type="slidenum">
              <a:rPr lang="he-IL" smtClean="0"/>
              <a:t>13</a:t>
            </a:fld>
            <a:endParaRPr lang="he-IL"/>
          </a:p>
        </p:txBody>
      </p:sp>
    </p:spTree>
    <p:extLst>
      <p:ext uri="{BB962C8B-B14F-4D97-AF65-F5344CB8AC3E}">
        <p14:creationId xmlns:p14="http://schemas.microsoft.com/office/powerpoint/2010/main" val="4174885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"Our project uses HTML5 for the structure, MongoDB for database management, JavaScript for dynamic functionality, and </a:t>
            </a:r>
            <a:r>
              <a:rPr lang="en-US" dirty="0" err="1"/>
              <a:t>Vercel</a:t>
            </a:r>
            <a:r>
              <a:rPr lang="en-US" dirty="0"/>
              <a:t> for easy and scalable deployment."</a:t>
            </a:r>
          </a:p>
          <a:p>
            <a:endParaRPr lang="en-IL" dirty="0"/>
          </a:p>
        </p:txBody>
      </p:sp>
      <p:sp>
        <p:nvSpPr>
          <p:cNvPr id="4" name="Slide Number Placeholder 3"/>
          <p:cNvSpPr>
            <a:spLocks noGrp="1"/>
          </p:cNvSpPr>
          <p:nvPr>
            <p:ph type="sldNum" sz="quarter" idx="5"/>
          </p:nvPr>
        </p:nvSpPr>
        <p:spPr/>
        <p:txBody>
          <a:bodyPr/>
          <a:lstStyle/>
          <a:p>
            <a:fld id="{AFE636E3-7CBA-4FFD-B061-C06693044FBA}" type="slidenum">
              <a:rPr lang="he-IL" smtClean="0"/>
              <a:t>14</a:t>
            </a:fld>
            <a:endParaRPr lang="he-IL"/>
          </a:p>
        </p:txBody>
      </p:sp>
    </p:spTree>
    <p:extLst>
      <p:ext uri="{BB962C8B-B14F-4D97-AF65-F5344CB8AC3E}">
        <p14:creationId xmlns:p14="http://schemas.microsoft.com/office/powerpoint/2010/main" val="1768091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a:t>"Here, I’ll explain the structure and technologies we are going to use for our Virtual Class Web App.“</a:t>
            </a:r>
          </a:p>
          <a:p>
            <a:pPr>
              <a:buFont typeface="Arial" panose="020B0604020202020204" pitchFamily="34" charset="0"/>
              <a:buChar char="•"/>
            </a:pPr>
            <a:endParaRPr lang="en-US"/>
          </a:p>
          <a:p>
            <a:r>
              <a:rPr lang="en-US" b="1"/>
              <a:t>Client-Server Architecture:</a:t>
            </a:r>
            <a:endParaRPr lang="en-US"/>
          </a:p>
          <a:p>
            <a:pPr>
              <a:buFont typeface="Arial" panose="020B0604020202020204" pitchFamily="34" charset="0"/>
              <a:buChar char="•"/>
            </a:pPr>
            <a:r>
              <a:rPr lang="en-US"/>
              <a:t>"We chose a standard Client-Server architecture, which ensures that our app is both scalable and efficient.“</a:t>
            </a:r>
          </a:p>
          <a:p>
            <a:pPr>
              <a:buFont typeface="Arial" panose="020B0604020202020204" pitchFamily="34" charset="0"/>
              <a:buChar char="•"/>
            </a:pPr>
            <a:endParaRPr lang="en-US"/>
          </a:p>
          <a:p>
            <a:r>
              <a:rPr lang="en-US" b="1"/>
              <a:t>Frontend:</a:t>
            </a:r>
            <a:endParaRPr lang="en-US"/>
          </a:p>
          <a:p>
            <a:pPr>
              <a:buFont typeface="Arial" panose="020B0604020202020204" pitchFamily="34" charset="0"/>
              <a:buChar char="•"/>
            </a:pPr>
            <a:r>
              <a:rPr lang="en-US"/>
              <a:t>"For the frontend, we’re using HTML5, CSS3, and JavaScript. These technologies allow us to build dynamic and responsive pages that are easy to style and interact with.“</a:t>
            </a:r>
          </a:p>
          <a:p>
            <a:pPr>
              <a:buFont typeface="Arial" panose="020B0604020202020204" pitchFamily="34" charset="0"/>
              <a:buChar char="•"/>
            </a:pPr>
            <a:endParaRPr lang="en-US"/>
          </a:p>
          <a:p>
            <a:r>
              <a:rPr lang="en-US" b="1"/>
              <a:t>Backend:</a:t>
            </a:r>
            <a:endParaRPr lang="en-US"/>
          </a:p>
          <a:p>
            <a:pPr>
              <a:buFont typeface="Arial" panose="020B0604020202020204" pitchFamily="34" charset="0"/>
              <a:buChar char="•"/>
            </a:pPr>
            <a:r>
              <a:rPr lang="en-US"/>
              <a:t>"On the backend, we’re using Node.js to handle requests and manage the server-side operations. The server is deployed on </a:t>
            </a:r>
            <a:r>
              <a:rPr lang="en-US" err="1"/>
              <a:t>Vercel</a:t>
            </a:r>
            <a:r>
              <a:rPr lang="en-US"/>
              <a:t>, which provides fast and reliable hosting."</a:t>
            </a:r>
          </a:p>
          <a:p>
            <a:endParaRPr lang="he-IL"/>
          </a:p>
        </p:txBody>
      </p:sp>
      <p:sp>
        <p:nvSpPr>
          <p:cNvPr id="4" name="Slide Number Placeholder 3"/>
          <p:cNvSpPr>
            <a:spLocks noGrp="1"/>
          </p:cNvSpPr>
          <p:nvPr>
            <p:ph type="sldNum" sz="quarter" idx="5"/>
          </p:nvPr>
        </p:nvSpPr>
        <p:spPr/>
        <p:txBody>
          <a:bodyPr/>
          <a:lstStyle/>
          <a:p>
            <a:fld id="{AFE636E3-7CBA-4FFD-B061-C06693044FBA}" type="slidenum">
              <a:rPr lang="he-IL" smtClean="0"/>
              <a:t>15</a:t>
            </a:fld>
            <a:endParaRPr lang="he-IL"/>
          </a:p>
        </p:txBody>
      </p:sp>
    </p:spTree>
    <p:extLst>
      <p:ext uri="{BB962C8B-B14F-4D97-AF65-F5344CB8AC3E}">
        <p14:creationId xmlns:p14="http://schemas.microsoft.com/office/powerpoint/2010/main" val="1224665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system will gather </a:t>
            </a:r>
            <a:r>
              <a:rPr lang="en-US" b="1"/>
              <a:t>student data</a:t>
            </a:r>
            <a:r>
              <a:rPr lang="en-US" b="1" dirty="0"/>
              <a:t> provided by their teachers</a:t>
            </a:r>
            <a:r>
              <a:rPr lang="en-US"/>
              <a:t>, including insights on educational background, behavior, and special needs. This data is crucial for making the best seating arrangement for each classroom</a:t>
            </a:r>
            <a:r>
              <a:rPr lang="en-US" dirty="0"/>
              <a:t>."</a:t>
            </a:r>
            <a:endParaRPr lang="en-US"/>
          </a:p>
          <a:p>
            <a:r>
              <a:rPr lang="en-US"/>
              <a:t>"</a:t>
            </a:r>
            <a:r>
              <a:rPr lang="en-US" dirty="0"/>
              <a:t>Once the data is collected, we’ll </a:t>
            </a:r>
            <a:r>
              <a:rPr lang="en-US" b="1" dirty="0"/>
              <a:t>combine it into a structured dataset</a:t>
            </a:r>
            <a:r>
              <a:rPr lang="en-US"/>
              <a:t>. This dataset </a:t>
            </a:r>
            <a:r>
              <a:rPr lang="en-US" dirty="0"/>
              <a:t>is then fed into </a:t>
            </a:r>
            <a:r>
              <a:rPr lang="en-US"/>
              <a:t>our </a:t>
            </a:r>
            <a:r>
              <a:rPr lang="en-US" b="1" dirty="0"/>
              <a:t>Decision Tree and CSP (Constraint Satisfaction Problem) algorithm</a:t>
            </a:r>
            <a:r>
              <a:rPr lang="en-US" dirty="0"/>
              <a:t>. </a:t>
            </a:r>
          </a:p>
          <a:p>
            <a:r>
              <a:rPr lang="en-US" dirty="0"/>
              <a:t>The Decision Tree first helps identify key features—such as behavior or learning needs</a:t>
            </a:r>
          </a:p>
          <a:p>
            <a:r>
              <a:rPr lang="en-US" dirty="0"/>
              <a:t>"After that, the </a:t>
            </a:r>
            <a:r>
              <a:rPr lang="en-US" b="1" dirty="0"/>
              <a:t>CSP algorithm</a:t>
            </a:r>
            <a:r>
              <a:rPr lang="en-US" dirty="0"/>
              <a:t> takes these features and applies various constraints, like keeping students with similar needs together or separating those with conflicting behavior patterns. </a:t>
            </a:r>
          </a:p>
          <a:p>
            <a:r>
              <a:rPr lang="en-US" dirty="0"/>
              <a:t>The </a:t>
            </a:r>
            <a:r>
              <a:rPr lang="en-US"/>
              <a:t>algorithm </a:t>
            </a:r>
            <a:r>
              <a:rPr lang="en-US" dirty="0"/>
              <a:t>tests different seating configurations </a:t>
            </a:r>
            <a:r>
              <a:rPr lang="en-US"/>
              <a:t>to </a:t>
            </a:r>
            <a:r>
              <a:rPr lang="en-US" dirty="0"/>
              <a:t>find the one </a:t>
            </a:r>
            <a:r>
              <a:rPr lang="en-US"/>
              <a:t>that </a:t>
            </a:r>
            <a:r>
              <a:rPr lang="en-US" dirty="0"/>
              <a:t>best meets </a:t>
            </a:r>
            <a:r>
              <a:rPr lang="en-US"/>
              <a:t>the needs of </a:t>
            </a:r>
            <a:r>
              <a:rPr lang="en-US" dirty="0"/>
              <a:t>all students</a:t>
            </a:r>
            <a:r>
              <a:rPr lang="en-US"/>
              <a:t>."</a:t>
            </a:r>
            <a:endParaRPr lang="en-US" dirty="0"/>
          </a:p>
        </p:txBody>
      </p:sp>
      <p:sp>
        <p:nvSpPr>
          <p:cNvPr id="4" name="Slide Number Placeholder 3"/>
          <p:cNvSpPr>
            <a:spLocks noGrp="1"/>
          </p:cNvSpPr>
          <p:nvPr>
            <p:ph type="sldNum" sz="quarter" idx="5"/>
          </p:nvPr>
        </p:nvSpPr>
        <p:spPr/>
        <p:txBody>
          <a:bodyPr/>
          <a:lstStyle/>
          <a:p>
            <a:fld id="{AFE636E3-7CBA-4FFD-B061-C06693044FBA}" type="slidenum">
              <a:rPr lang="he-IL" smtClean="0"/>
              <a:t>16</a:t>
            </a:fld>
            <a:endParaRPr lang="he-IL"/>
          </a:p>
        </p:txBody>
      </p:sp>
    </p:spTree>
    <p:extLst>
      <p:ext uri="{BB962C8B-B14F-4D97-AF65-F5344CB8AC3E}">
        <p14:creationId xmlns:p14="http://schemas.microsoft.com/office/powerpoint/2010/main" val="2180206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In this </a:t>
            </a:r>
            <a:r>
              <a:rPr lang="en-US" err="1"/>
              <a:t>usecase</a:t>
            </a:r>
            <a:r>
              <a:rPr lang="en-US"/>
              <a:t> diagram we have two main Actors, teacher and Admin. The teacher manages tasks like add student Generate Grouping, Generate seating arrangement,</a:t>
            </a:r>
          </a:p>
          <a:p>
            <a:r>
              <a:rPr lang="en-US"/>
              <a:t>Add survey results and view results.</a:t>
            </a:r>
          </a:p>
          <a:p>
            <a:r>
              <a:rPr lang="en-US"/>
              <a:t>The admin handles student records including Adding, editing, and uploading multiple data information at once</a:t>
            </a:r>
          </a:p>
          <a:p>
            <a:endParaRPr lang="en-US"/>
          </a:p>
          <a:p>
            <a:r>
              <a:rPr lang="en-US" sz="1600" b="1"/>
              <a:t>Bulk upload: </a:t>
            </a:r>
            <a:r>
              <a:rPr lang="en-US"/>
              <a:t>Uploading multiple student information in the same time rather than adding them individually</a:t>
            </a:r>
            <a:endParaRPr lang="he-IL"/>
          </a:p>
        </p:txBody>
      </p:sp>
      <p:sp>
        <p:nvSpPr>
          <p:cNvPr id="4" name="Slide Number Placeholder 3"/>
          <p:cNvSpPr>
            <a:spLocks noGrp="1"/>
          </p:cNvSpPr>
          <p:nvPr>
            <p:ph type="sldNum" sz="quarter" idx="5"/>
          </p:nvPr>
        </p:nvSpPr>
        <p:spPr/>
        <p:txBody>
          <a:bodyPr/>
          <a:lstStyle/>
          <a:p>
            <a:fld id="{AFE636E3-7CBA-4FFD-B061-C06693044FBA}" type="slidenum">
              <a:rPr lang="he-IL" smtClean="0"/>
              <a:t>17</a:t>
            </a:fld>
            <a:endParaRPr lang="he-IL"/>
          </a:p>
        </p:txBody>
      </p:sp>
    </p:spTree>
    <p:extLst>
      <p:ext uri="{BB962C8B-B14F-4D97-AF65-F5344CB8AC3E}">
        <p14:creationId xmlns:p14="http://schemas.microsoft.com/office/powerpoint/2010/main" val="266863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a:t>"The system starts by initializing and then proceeds to extract relevant features from the data provided. </a:t>
            </a:r>
          </a:p>
          <a:p>
            <a:r>
              <a:rPr lang="en-US" sz="1600" b="0"/>
              <a:t>Once the processing is complete, it runs the CSP algorithm to generate the seating arrangement.“</a:t>
            </a:r>
          </a:p>
          <a:p>
            <a:endParaRPr lang="en-US" sz="1600" b="0"/>
          </a:p>
          <a:p>
            <a:r>
              <a:rPr lang="en-US" sz="1600" b="0"/>
              <a:t>"The teacher’s role involves providing the student data, and after the system generates the seating arrangement,</a:t>
            </a:r>
          </a:p>
          <a:p>
            <a:r>
              <a:rPr lang="en-US" sz="1600" b="0"/>
              <a:t> the teacher has the option to give feedback. If feedback is provided, it can be used to make further adjustments."</a:t>
            </a:r>
            <a:endParaRPr lang="en-IL" sz="1600" b="0"/>
          </a:p>
        </p:txBody>
      </p:sp>
      <p:sp>
        <p:nvSpPr>
          <p:cNvPr id="4" name="Slide Number Placeholder 3"/>
          <p:cNvSpPr>
            <a:spLocks noGrp="1"/>
          </p:cNvSpPr>
          <p:nvPr>
            <p:ph type="sldNum" sz="quarter" idx="5"/>
          </p:nvPr>
        </p:nvSpPr>
        <p:spPr/>
        <p:txBody>
          <a:bodyPr/>
          <a:lstStyle/>
          <a:p>
            <a:fld id="{AFE636E3-7CBA-4FFD-B061-C06693044FBA}" type="slidenum">
              <a:rPr lang="he-IL" smtClean="0"/>
              <a:t>18</a:t>
            </a:fld>
            <a:endParaRPr lang="he-IL"/>
          </a:p>
        </p:txBody>
      </p:sp>
    </p:spTree>
    <p:extLst>
      <p:ext uri="{BB962C8B-B14F-4D97-AF65-F5344CB8AC3E}">
        <p14:creationId xmlns:p14="http://schemas.microsoft.com/office/powerpoint/2010/main" val="867438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Helvetica Neue" panose="02000503000000020004" pitchFamily="2" charset="0"/>
              </a:rPr>
              <a:t>Motive - our aim</a:t>
            </a:r>
          </a:p>
          <a:p>
            <a:r>
              <a:rPr lang="en-US">
                <a:effectLst/>
                <a:latin typeface="Helvetica Neue" panose="02000503000000020004" pitchFamily="2" charset="0"/>
              </a:rPr>
              <a:t>Evaluation- review</a:t>
            </a:r>
          </a:p>
          <a:p>
            <a:endParaRPr lang="en-US" b="1"/>
          </a:p>
          <a:p>
            <a:endParaRPr lang="en-US" b="1"/>
          </a:p>
          <a:p>
            <a:r>
              <a:rPr lang="en-US" b="1"/>
              <a:t>Motive: (</a:t>
            </a:r>
            <a:r>
              <a:rPr lang="he-IL"/>
              <a:t>מֵנִיעַ</a:t>
            </a:r>
            <a:r>
              <a:rPr lang="en-US" b="1"/>
              <a:t>)</a:t>
            </a:r>
            <a:endParaRPr lang="en-US"/>
          </a:p>
          <a:p>
            <a:pPr>
              <a:buFont typeface="Arial" panose="020B0604020202020204" pitchFamily="34" charset="0"/>
              <a:buChar char="•"/>
            </a:pPr>
            <a:r>
              <a:rPr lang="en-US" b="1"/>
              <a:t>Optimize Learning</a:t>
            </a:r>
            <a:r>
              <a:rPr lang="en-US"/>
              <a:t>: Enhance focus and collaboration with custom seating.</a:t>
            </a:r>
          </a:p>
          <a:p>
            <a:pPr>
              <a:buFont typeface="Arial" panose="020B0604020202020204" pitchFamily="34" charset="0"/>
              <a:buChar char="•"/>
            </a:pPr>
            <a:r>
              <a:rPr lang="en-US" b="1"/>
              <a:t>Data-Driven Decisions</a:t>
            </a:r>
            <a:r>
              <a:rPr lang="en-US"/>
              <a:t>: Use Decision Trees and CSP for personalized seating.</a:t>
            </a:r>
          </a:p>
          <a:p>
            <a:pPr>
              <a:buFont typeface="Arial" panose="020B0604020202020204" pitchFamily="34" charset="0"/>
              <a:buChar char="•"/>
            </a:pPr>
            <a:r>
              <a:rPr lang="en-US" b="1"/>
              <a:t>Support Diversity</a:t>
            </a:r>
            <a:r>
              <a:rPr lang="en-US"/>
              <a:t>: Cater to individual student needs for an inclusive environment.</a:t>
            </a:r>
          </a:p>
          <a:p>
            <a:r>
              <a:rPr lang="en-US" b="1"/>
              <a:t>Evaluation:</a:t>
            </a:r>
            <a:r>
              <a:rPr lang="en-US" b="1">
                <a:sym typeface="Wingdings" pitchFamily="2" charset="2"/>
              </a:rPr>
              <a:t>(</a:t>
            </a:r>
            <a:r>
              <a:rPr lang="he-IL"/>
              <a:t>הַעֲרָכָה</a:t>
            </a:r>
            <a:r>
              <a:rPr lang="en-US" b="1">
                <a:sym typeface="Wingdings" pitchFamily="2" charset="2"/>
              </a:rPr>
              <a:t>)</a:t>
            </a:r>
            <a:endParaRPr lang="en-US"/>
          </a:p>
          <a:p>
            <a:pPr>
              <a:buFont typeface="Arial" panose="020B0604020202020204" pitchFamily="34" charset="0"/>
              <a:buChar char="•"/>
            </a:pPr>
            <a:r>
              <a:rPr lang="en-US" b="1"/>
              <a:t>Teacher Feedback</a:t>
            </a:r>
            <a:r>
              <a:rPr lang="en-US"/>
              <a:t>: Adjust seating based on teacher input.</a:t>
            </a:r>
          </a:p>
          <a:p>
            <a:pPr>
              <a:buFont typeface="Arial" panose="020B0604020202020204" pitchFamily="34" charset="0"/>
              <a:buChar char="•"/>
            </a:pPr>
            <a:r>
              <a:rPr lang="en-US" b="1"/>
              <a:t>Impact Metrics</a:t>
            </a:r>
            <a:r>
              <a:rPr lang="en-US"/>
              <a:t>: Monitor engagement, behavior, and performance. </a:t>
            </a:r>
            <a:r>
              <a:rPr lang="he-IL"/>
              <a:t>מדדי השפעה</a:t>
            </a:r>
            <a:endParaRPr lang="en-US"/>
          </a:p>
          <a:p>
            <a:pPr>
              <a:buFont typeface="Arial" panose="020B0604020202020204" pitchFamily="34" charset="0"/>
              <a:buChar char="•"/>
            </a:pPr>
            <a:r>
              <a:rPr lang="en-US" b="1"/>
              <a:t>Ongoing Improvement</a:t>
            </a:r>
            <a:r>
              <a:rPr lang="en-US"/>
              <a:t>: Continuously update the system for better results.</a:t>
            </a:r>
          </a:p>
          <a:p>
            <a:endParaRPr lang="en-IL"/>
          </a:p>
        </p:txBody>
      </p:sp>
      <p:sp>
        <p:nvSpPr>
          <p:cNvPr id="4" name="Slide Number Placeholder 3"/>
          <p:cNvSpPr>
            <a:spLocks noGrp="1"/>
          </p:cNvSpPr>
          <p:nvPr>
            <p:ph type="sldNum" sz="quarter" idx="5"/>
          </p:nvPr>
        </p:nvSpPr>
        <p:spPr/>
        <p:txBody>
          <a:bodyPr/>
          <a:lstStyle/>
          <a:p>
            <a:fld id="{AFE636E3-7CBA-4FFD-B061-C06693044FBA}" type="slidenum">
              <a:rPr lang="he-IL" smtClean="0"/>
              <a:t>19</a:t>
            </a:fld>
            <a:endParaRPr lang="he-IL"/>
          </a:p>
        </p:txBody>
      </p:sp>
    </p:spTree>
    <p:extLst>
      <p:ext uri="{BB962C8B-B14F-4D97-AF65-F5344CB8AC3E}">
        <p14:creationId xmlns:p14="http://schemas.microsoft.com/office/powerpoint/2010/main" val="739704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Helvetica Neue" panose="02000503000000020004" pitchFamily="2" charset="0"/>
              </a:rPr>
              <a:t>We want to create the best seating arrangement system to maximize student achievements.</a:t>
            </a:r>
          </a:p>
        </p:txBody>
      </p:sp>
      <p:sp>
        <p:nvSpPr>
          <p:cNvPr id="4" name="Slide Number Placeholder 3"/>
          <p:cNvSpPr>
            <a:spLocks noGrp="1"/>
          </p:cNvSpPr>
          <p:nvPr>
            <p:ph type="sldNum" sz="quarter" idx="5"/>
          </p:nvPr>
        </p:nvSpPr>
        <p:spPr/>
        <p:txBody>
          <a:bodyPr/>
          <a:lstStyle/>
          <a:p>
            <a:fld id="{AFE636E3-7CBA-4FFD-B061-C06693044FBA}" type="slidenum">
              <a:rPr lang="he-IL" smtClean="0"/>
              <a:t>20</a:t>
            </a:fld>
            <a:endParaRPr lang="he-IL"/>
          </a:p>
        </p:txBody>
      </p:sp>
    </p:spTree>
    <p:extLst>
      <p:ext uri="{BB962C8B-B14F-4D97-AF65-F5344CB8AC3E}">
        <p14:creationId xmlns:p14="http://schemas.microsoft.com/office/powerpoint/2010/main" val="3053346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effectLst/>
                <a:latin typeface="Helvetica Neue" panose="02000503000000020004" pitchFamily="2" charset="0"/>
              </a:rPr>
              <a:t>Intro- Seating arrangement was and still a huge problem for both the teachers and students,</a:t>
            </a:r>
          </a:p>
          <a:p>
            <a:r>
              <a:rPr lang="en-US" sz="3200" dirty="0">
                <a:effectLst/>
                <a:latin typeface="Helvetica Neue" panose="02000503000000020004" pitchFamily="2" charset="0"/>
              </a:rPr>
              <a:t> -once a student gets the wrong seat ,it will affect his performance and social interaction with the teacher and other classmates </a:t>
            </a:r>
          </a:p>
          <a:p>
            <a:endParaRPr lang="en-US" sz="3200" dirty="0">
              <a:effectLst/>
              <a:latin typeface="Helvetica Neue" panose="02000503000000020004" pitchFamily="2" charset="0"/>
            </a:endParaRPr>
          </a:p>
          <a:p>
            <a:endParaRPr lang="en-US" sz="2000" dirty="0"/>
          </a:p>
          <a:p>
            <a:endParaRPr lang="en-US" sz="2000" dirty="0"/>
          </a:p>
        </p:txBody>
      </p:sp>
      <p:sp>
        <p:nvSpPr>
          <p:cNvPr id="4" name="Slide Number Placeholder 3"/>
          <p:cNvSpPr>
            <a:spLocks noGrp="1"/>
          </p:cNvSpPr>
          <p:nvPr>
            <p:ph type="sldNum" sz="quarter" idx="5"/>
          </p:nvPr>
        </p:nvSpPr>
        <p:spPr/>
        <p:txBody>
          <a:bodyPr/>
          <a:lstStyle/>
          <a:p>
            <a:fld id="{AFE636E3-7CBA-4FFD-B061-C06693044FBA}" type="slidenum">
              <a:rPr lang="he-IL" smtClean="0"/>
              <a:t>3</a:t>
            </a:fld>
            <a:endParaRPr lang="he-IL"/>
          </a:p>
        </p:txBody>
      </p:sp>
    </p:spTree>
    <p:extLst>
      <p:ext uri="{BB962C8B-B14F-4D97-AF65-F5344CB8AC3E}">
        <p14:creationId xmlns:p14="http://schemas.microsoft.com/office/powerpoint/2010/main" val="3747312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effectLst/>
                <a:latin typeface="Helvetica Neue" panose="02000503000000020004" pitchFamily="2" charset="0"/>
              </a:rPr>
              <a:t>the problem is caused due to the fact that once there is a random seating arrangement it cant be changed, </a:t>
            </a:r>
          </a:p>
          <a:p>
            <a:pPr>
              <a:buFont typeface="+mj-lt"/>
              <a:buAutoNum type="arabicPeriod"/>
            </a:pPr>
            <a:r>
              <a:rPr lang="en-US" dirty="0">
                <a:effectLst/>
                <a:latin typeface="Helvetica Neue" panose="02000503000000020004" pitchFamily="2" charset="0"/>
              </a:rPr>
              <a:t>So that will affect students from all backgrounds especially students with special needs</a:t>
            </a:r>
          </a:p>
          <a:p>
            <a:pPr marL="171450" indent="-171450">
              <a:buFont typeface="Arial" panose="020B0604020202020204" pitchFamily="34" charset="0"/>
              <a:buChar char="•"/>
            </a:pPr>
            <a:r>
              <a:rPr lang="en-US" dirty="0"/>
              <a:t>his project was carried out under the supervision of my mentor, Natali,</a:t>
            </a:r>
            <a:endParaRPr lang="en-IL" dirty="0"/>
          </a:p>
        </p:txBody>
      </p:sp>
      <p:sp>
        <p:nvSpPr>
          <p:cNvPr id="4" name="Slide Number Placeholder 3"/>
          <p:cNvSpPr>
            <a:spLocks noGrp="1"/>
          </p:cNvSpPr>
          <p:nvPr>
            <p:ph type="sldNum" sz="quarter" idx="5"/>
          </p:nvPr>
        </p:nvSpPr>
        <p:spPr/>
        <p:txBody>
          <a:bodyPr/>
          <a:lstStyle/>
          <a:p>
            <a:fld id="{AFE636E3-7CBA-4FFD-B061-C06693044FBA}" type="slidenum">
              <a:rPr lang="he-IL" smtClean="0"/>
              <a:t>4</a:t>
            </a:fld>
            <a:endParaRPr lang="he-IL"/>
          </a:p>
        </p:txBody>
      </p:sp>
    </p:spTree>
    <p:extLst>
      <p:ext uri="{BB962C8B-B14F-4D97-AF65-F5344CB8AC3E}">
        <p14:creationId xmlns:p14="http://schemas.microsoft.com/office/powerpoint/2010/main" val="599887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Challenges- some of the challenges a student can have is :</a:t>
            </a:r>
          </a:p>
          <a:p>
            <a:r>
              <a:rPr lang="en-US" dirty="0">
                <a:effectLst/>
                <a:latin typeface="Helvetica Neue" panose="02000503000000020004" pitchFamily="2" charset="0"/>
              </a:rPr>
              <a:t>-Vision impairment and hearing impairment so they should be if the first or second row</a:t>
            </a:r>
          </a:p>
          <a:p>
            <a:r>
              <a:rPr lang="en-US" dirty="0">
                <a:effectLst/>
                <a:latin typeface="Helvetica Neue" panose="02000503000000020004" pitchFamily="2" charset="0"/>
              </a:rPr>
              <a:t>-emotional and behavioral disorder maybe setting close to the teacher will help</a:t>
            </a:r>
          </a:p>
        </p:txBody>
      </p:sp>
      <p:sp>
        <p:nvSpPr>
          <p:cNvPr id="4" name="Slide Number Placeholder 3"/>
          <p:cNvSpPr>
            <a:spLocks noGrp="1"/>
          </p:cNvSpPr>
          <p:nvPr>
            <p:ph type="sldNum" sz="quarter" idx="5"/>
          </p:nvPr>
        </p:nvSpPr>
        <p:spPr/>
        <p:txBody>
          <a:bodyPr/>
          <a:lstStyle/>
          <a:p>
            <a:fld id="{AFE636E3-7CBA-4FFD-B061-C06693044FBA}" type="slidenum">
              <a:rPr lang="he-IL" smtClean="0"/>
              <a:t>5</a:t>
            </a:fld>
            <a:endParaRPr lang="he-IL"/>
          </a:p>
        </p:txBody>
      </p:sp>
    </p:spTree>
    <p:extLst>
      <p:ext uri="{BB962C8B-B14F-4D97-AF65-F5344CB8AC3E}">
        <p14:creationId xmlns:p14="http://schemas.microsoft.com/office/powerpoint/2010/main" val="2822052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a:t>
            </a:r>
            <a:endParaRPr lang="en-US"/>
          </a:p>
          <a:p>
            <a:pPr lvl="1">
              <a:buFont typeface="Arial" panose="020B0604020202020204" pitchFamily="34" charset="0"/>
              <a:buChar char="•"/>
            </a:pPr>
            <a:r>
              <a:rPr lang="en-US"/>
              <a:t>"In today’s classrooms, technology plays an important role in enhancing teaching and learning. Let's take a look at some of the key tools being used."</a:t>
            </a:r>
          </a:p>
          <a:p>
            <a:r>
              <a:rPr lang="en-US" b="1" err="1"/>
              <a:t>SmartSeat</a:t>
            </a:r>
            <a:r>
              <a:rPr lang="en-US" b="1"/>
              <a:t>:</a:t>
            </a:r>
            <a:endParaRPr lang="en-US"/>
          </a:p>
          <a:p>
            <a:pPr lvl="1">
              <a:buFont typeface="Arial" panose="020B0604020202020204" pitchFamily="34" charset="0"/>
              <a:buChar char="•"/>
            </a:pPr>
            <a:r>
              <a:rPr lang="en-US"/>
              <a:t>"</a:t>
            </a:r>
            <a:r>
              <a:rPr lang="en-US" err="1"/>
              <a:t>SmartSeat</a:t>
            </a:r>
            <a:r>
              <a:rPr lang="en-US"/>
              <a:t> allows teachers to create and adjust digital seating charts based on student data, helping manage classroom dynamics more effectively."</a:t>
            </a:r>
          </a:p>
          <a:p>
            <a:r>
              <a:rPr lang="en-US" b="1" err="1"/>
              <a:t>ClassChart</a:t>
            </a:r>
            <a:r>
              <a:rPr lang="en-US" b="1"/>
              <a:t>:</a:t>
            </a:r>
            <a:endParaRPr lang="en-US"/>
          </a:p>
          <a:p>
            <a:pPr lvl="1">
              <a:buFont typeface="Arial" panose="020B0604020202020204" pitchFamily="34" charset="0"/>
              <a:buChar char="•"/>
            </a:pPr>
            <a:r>
              <a:rPr lang="en-US"/>
              <a:t>"</a:t>
            </a:r>
            <a:r>
              <a:rPr lang="en-US" err="1"/>
              <a:t>ClassChart</a:t>
            </a:r>
            <a:r>
              <a:rPr lang="en-US"/>
              <a:t> provides tools for behavior tracking and seating arrangements, integrating student data to optimize classroom layouts."</a:t>
            </a:r>
          </a:p>
          <a:p>
            <a:r>
              <a:rPr lang="en-US" b="1"/>
              <a:t>ClassDojo:</a:t>
            </a:r>
            <a:endParaRPr lang="en-US"/>
          </a:p>
          <a:p>
            <a:pPr lvl="1">
              <a:buFont typeface="Arial" panose="020B0604020202020204" pitchFamily="34" charset="0"/>
              <a:buChar char="•"/>
            </a:pPr>
            <a:r>
              <a:rPr lang="en-US"/>
              <a:t>"ClassDojo focuses on behavior management and engagement, connecting teachers, students, and parents with real-time feedback."</a:t>
            </a:r>
          </a:p>
          <a:p>
            <a:r>
              <a:rPr lang="en-US" b="1"/>
              <a:t>Conclusion:</a:t>
            </a:r>
            <a:endParaRPr lang="en-US"/>
          </a:p>
          <a:p>
            <a:pPr lvl="1">
              <a:buFont typeface="Arial" panose="020B0604020202020204" pitchFamily="34" charset="0"/>
              <a:buChar char="•"/>
            </a:pPr>
            <a:r>
              <a:rPr lang="en-US"/>
              <a:t>"These supporting data decisions and improving the learning environment."</a:t>
            </a:r>
          </a:p>
          <a:p>
            <a:endParaRPr lang="he-IL"/>
          </a:p>
        </p:txBody>
      </p:sp>
      <p:sp>
        <p:nvSpPr>
          <p:cNvPr id="4" name="Slide Number Placeholder 3"/>
          <p:cNvSpPr>
            <a:spLocks noGrp="1"/>
          </p:cNvSpPr>
          <p:nvPr>
            <p:ph type="sldNum" sz="quarter" idx="5"/>
          </p:nvPr>
        </p:nvSpPr>
        <p:spPr/>
        <p:txBody>
          <a:bodyPr/>
          <a:lstStyle/>
          <a:p>
            <a:fld id="{AFE636E3-7CBA-4FFD-B061-C06693044FBA}" type="slidenum">
              <a:rPr lang="he-IL" smtClean="0"/>
              <a:t>6</a:t>
            </a:fld>
            <a:endParaRPr lang="he-IL"/>
          </a:p>
        </p:txBody>
      </p:sp>
    </p:spTree>
    <p:extLst>
      <p:ext uri="{BB962C8B-B14F-4D97-AF65-F5344CB8AC3E}">
        <p14:creationId xmlns:p14="http://schemas.microsoft.com/office/powerpoint/2010/main" val="1055349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a:t>
            </a:r>
            <a:r>
              <a:rPr lang="en-US" err="1"/>
              <a:t>ClassCharts</a:t>
            </a:r>
            <a:r>
              <a:rPr lang="en-US"/>
              <a:t> is a valuable tool, it does have some limitations that can impact its effectiveness in the classroom.“</a:t>
            </a:r>
          </a:p>
          <a:p>
            <a:endParaRPr lang="en-US"/>
          </a:p>
          <a:p>
            <a:r>
              <a:rPr lang="en-US"/>
              <a:t>"</a:t>
            </a:r>
            <a:r>
              <a:rPr lang="en-US" err="1"/>
              <a:t>ClassCharts</a:t>
            </a:r>
            <a:r>
              <a:rPr lang="en-US"/>
              <a:t> needs teachers to manually adjust seating, as it doesn't update automatically with real-time data. This can take a lot of time and may result in less accurate seating arrangements."</a:t>
            </a:r>
          </a:p>
          <a:p>
            <a:endParaRPr lang="en-US"/>
          </a:p>
        </p:txBody>
      </p:sp>
      <p:sp>
        <p:nvSpPr>
          <p:cNvPr id="4" name="Slide Number Placeholder 3"/>
          <p:cNvSpPr>
            <a:spLocks noGrp="1"/>
          </p:cNvSpPr>
          <p:nvPr>
            <p:ph type="sldNum" sz="quarter" idx="5"/>
          </p:nvPr>
        </p:nvSpPr>
        <p:spPr/>
        <p:txBody>
          <a:bodyPr/>
          <a:lstStyle/>
          <a:p>
            <a:fld id="{AFE636E3-7CBA-4FFD-B061-C06693044FBA}" type="slidenum">
              <a:rPr lang="he-IL" smtClean="0"/>
              <a:t>7</a:t>
            </a:fld>
            <a:endParaRPr lang="he-IL"/>
          </a:p>
        </p:txBody>
      </p:sp>
    </p:spTree>
    <p:extLst>
      <p:ext uri="{BB962C8B-B14F-4D97-AF65-F5344CB8AC3E}">
        <p14:creationId xmlns:p14="http://schemas.microsoft.com/office/powerpoint/2010/main" val="710718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look at some limitations of the </a:t>
            </a:r>
            <a:r>
              <a:rPr lang="en-US" err="1"/>
              <a:t>SmartSeat</a:t>
            </a:r>
            <a:r>
              <a:rPr lang="en-US"/>
              <a:t> system, which is widely used in classrooms."</a:t>
            </a:r>
            <a:endParaRPr lang="he-IL"/>
          </a:p>
          <a:p>
            <a:r>
              <a:rPr lang="en-US" err="1"/>
              <a:t>SmartSeat</a:t>
            </a:r>
            <a:r>
              <a:rPr lang="en-US"/>
              <a:t> requires teachers to manually update seating and observations, </a:t>
            </a:r>
          </a:p>
          <a:p>
            <a:r>
              <a:rPr lang="en-US"/>
              <a:t>as it doesn't automatically adjust based on real-time data or changes in student behavior, making the process time-consuming</a:t>
            </a:r>
          </a:p>
          <a:p>
            <a:endParaRPr lang="he-IL"/>
          </a:p>
        </p:txBody>
      </p:sp>
      <p:sp>
        <p:nvSpPr>
          <p:cNvPr id="4" name="Slide Number Placeholder 3"/>
          <p:cNvSpPr>
            <a:spLocks noGrp="1"/>
          </p:cNvSpPr>
          <p:nvPr>
            <p:ph type="sldNum" sz="quarter" idx="5"/>
          </p:nvPr>
        </p:nvSpPr>
        <p:spPr/>
        <p:txBody>
          <a:bodyPr/>
          <a:lstStyle/>
          <a:p>
            <a:fld id="{AFE636E3-7CBA-4FFD-B061-C06693044FBA}" type="slidenum">
              <a:rPr lang="he-IL" smtClean="0"/>
              <a:t>8</a:t>
            </a:fld>
            <a:endParaRPr lang="he-IL"/>
          </a:p>
        </p:txBody>
      </p:sp>
    </p:spTree>
    <p:extLst>
      <p:ext uri="{BB962C8B-B14F-4D97-AF65-F5344CB8AC3E}">
        <p14:creationId xmlns:p14="http://schemas.microsoft.com/office/powerpoint/2010/main" val="2100528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discuss some concerns with ClassDojo, a popular tool for classroom management.“</a:t>
            </a:r>
          </a:p>
          <a:p>
            <a:endParaRPr lang="en-US"/>
          </a:p>
          <a:p>
            <a:r>
              <a:rPr lang="en-US"/>
              <a:t>"ClassDojo tracks and shares personal information, which raises privacy concerns, especially since the data is sometimes shared with other groups, increasing the risk of data breaches."</a:t>
            </a:r>
            <a:endParaRPr lang="he-IL"/>
          </a:p>
        </p:txBody>
      </p:sp>
      <p:sp>
        <p:nvSpPr>
          <p:cNvPr id="4" name="Slide Number Placeholder 3"/>
          <p:cNvSpPr>
            <a:spLocks noGrp="1"/>
          </p:cNvSpPr>
          <p:nvPr>
            <p:ph type="sldNum" sz="quarter" idx="5"/>
          </p:nvPr>
        </p:nvSpPr>
        <p:spPr/>
        <p:txBody>
          <a:bodyPr/>
          <a:lstStyle/>
          <a:p>
            <a:fld id="{AFE636E3-7CBA-4FFD-B061-C06693044FBA}" type="slidenum">
              <a:rPr lang="he-IL" smtClean="0"/>
              <a:t>9</a:t>
            </a:fld>
            <a:endParaRPr lang="he-IL"/>
          </a:p>
        </p:txBody>
      </p:sp>
    </p:spTree>
    <p:extLst>
      <p:ext uri="{BB962C8B-B14F-4D97-AF65-F5344CB8AC3E}">
        <p14:creationId xmlns:p14="http://schemas.microsoft.com/office/powerpoint/2010/main" val="400957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chemeClr val="tx2"/>
                </a:solidFill>
                <a:effectLst/>
              </a:rPr>
              <a:t>aims to create an efficient virtual classroom seating arrangement system</a:t>
            </a:r>
          </a:p>
          <a:p>
            <a:pPr marL="228600" indent="-228600">
              <a:buAutoNum type="arabicPeriod"/>
            </a:pPr>
            <a:r>
              <a:rPr lang="en-US" dirty="0">
                <a:solidFill>
                  <a:schemeClr val="tx2"/>
                </a:solidFill>
                <a:effectLst/>
              </a:rPr>
              <a:t>By considering the factors of each student to make sure each student set in the best seat</a:t>
            </a:r>
            <a:endParaRPr lang="en-IL" dirty="0"/>
          </a:p>
        </p:txBody>
      </p:sp>
      <p:sp>
        <p:nvSpPr>
          <p:cNvPr id="4" name="Slide Number Placeholder 3"/>
          <p:cNvSpPr>
            <a:spLocks noGrp="1"/>
          </p:cNvSpPr>
          <p:nvPr>
            <p:ph type="sldNum" sz="quarter" idx="5"/>
          </p:nvPr>
        </p:nvSpPr>
        <p:spPr/>
        <p:txBody>
          <a:bodyPr/>
          <a:lstStyle/>
          <a:p>
            <a:fld id="{AFE636E3-7CBA-4FFD-B061-C06693044FBA}" type="slidenum">
              <a:rPr lang="he-IL" smtClean="0"/>
              <a:t>10</a:t>
            </a:fld>
            <a:endParaRPr lang="he-IL"/>
          </a:p>
        </p:txBody>
      </p:sp>
    </p:spTree>
    <p:extLst>
      <p:ext uri="{BB962C8B-B14F-4D97-AF65-F5344CB8AC3E}">
        <p14:creationId xmlns:p14="http://schemas.microsoft.com/office/powerpoint/2010/main" val="3367404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A592572-7D3C-AE4B-9466-8A75A945CE49}" type="datetimeFigureOut">
              <a:rPr lang="en-IL" smtClean="0"/>
              <a:t>08/09/2024</a:t>
            </a:fld>
            <a:endParaRPr lang="en-IL"/>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L"/>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62EF6E1-DBE8-1540-82F2-3693D0C82D09}" type="slidenum">
              <a:rPr lang="en-IL" smtClean="0"/>
              <a:t>‹#›</a:t>
            </a:fld>
            <a:endParaRPr lang="en-IL"/>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25865422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592572-7D3C-AE4B-9466-8A75A945CE49}" type="datetimeFigureOut">
              <a:rPr lang="en-IL" smtClean="0"/>
              <a:t>08/09/2024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062EF6E1-DBE8-1540-82F2-3693D0C82D09}" type="slidenum">
              <a:rPr lang="en-IL" smtClean="0"/>
              <a:t>‹#›</a:t>
            </a:fld>
            <a:endParaRPr lang="en-IL"/>
          </a:p>
        </p:txBody>
      </p:sp>
    </p:spTree>
    <p:extLst>
      <p:ext uri="{BB962C8B-B14F-4D97-AF65-F5344CB8AC3E}">
        <p14:creationId xmlns:p14="http://schemas.microsoft.com/office/powerpoint/2010/main" val="45713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592572-7D3C-AE4B-9466-8A75A945CE49}" type="datetimeFigureOut">
              <a:rPr lang="en-IL" smtClean="0"/>
              <a:t>08/09/2024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062EF6E1-DBE8-1540-82F2-3693D0C82D09}" type="slidenum">
              <a:rPr lang="en-IL" smtClean="0"/>
              <a:t>‹#›</a:t>
            </a:fld>
            <a:endParaRPr lang="en-IL"/>
          </a:p>
        </p:txBody>
      </p:sp>
    </p:spTree>
    <p:extLst>
      <p:ext uri="{BB962C8B-B14F-4D97-AF65-F5344CB8AC3E}">
        <p14:creationId xmlns:p14="http://schemas.microsoft.com/office/powerpoint/2010/main" val="1079859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592572-7D3C-AE4B-9466-8A75A945CE49}" type="datetimeFigureOut">
              <a:rPr lang="en-IL" smtClean="0"/>
              <a:t>08/09/2024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062EF6E1-DBE8-1540-82F2-3693D0C82D09}" type="slidenum">
              <a:rPr lang="en-IL" smtClean="0"/>
              <a:t>‹#›</a:t>
            </a:fld>
            <a:endParaRPr lang="en-IL"/>
          </a:p>
        </p:txBody>
      </p:sp>
    </p:spTree>
    <p:extLst>
      <p:ext uri="{BB962C8B-B14F-4D97-AF65-F5344CB8AC3E}">
        <p14:creationId xmlns:p14="http://schemas.microsoft.com/office/powerpoint/2010/main" val="494812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A592572-7D3C-AE4B-9466-8A75A945CE49}" type="datetimeFigureOut">
              <a:rPr lang="en-IL" smtClean="0"/>
              <a:t>08/09/2024</a:t>
            </a:fld>
            <a:endParaRPr lang="en-IL"/>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L"/>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62EF6E1-DBE8-1540-82F2-3693D0C82D09}" type="slidenum">
              <a:rPr lang="en-IL" smtClean="0"/>
              <a:t>‹#›</a:t>
            </a:fld>
            <a:endParaRPr lang="en-IL"/>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9239625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592572-7D3C-AE4B-9466-8A75A945CE49}" type="datetimeFigureOut">
              <a:rPr lang="en-IL" smtClean="0"/>
              <a:t>08/09/2024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062EF6E1-DBE8-1540-82F2-3693D0C82D09}" type="slidenum">
              <a:rPr lang="en-IL" smtClean="0"/>
              <a:t>‹#›</a:t>
            </a:fld>
            <a:endParaRPr lang="en-IL"/>
          </a:p>
        </p:txBody>
      </p:sp>
    </p:spTree>
    <p:extLst>
      <p:ext uri="{BB962C8B-B14F-4D97-AF65-F5344CB8AC3E}">
        <p14:creationId xmlns:p14="http://schemas.microsoft.com/office/powerpoint/2010/main" val="125395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592572-7D3C-AE4B-9466-8A75A945CE49}" type="datetimeFigureOut">
              <a:rPr lang="en-IL" smtClean="0"/>
              <a:t>08/09/2024</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062EF6E1-DBE8-1540-82F2-3693D0C82D09}" type="slidenum">
              <a:rPr lang="en-IL" smtClean="0"/>
              <a:t>‹#›</a:t>
            </a:fld>
            <a:endParaRPr lang="en-IL"/>
          </a:p>
        </p:txBody>
      </p:sp>
    </p:spTree>
    <p:extLst>
      <p:ext uri="{BB962C8B-B14F-4D97-AF65-F5344CB8AC3E}">
        <p14:creationId xmlns:p14="http://schemas.microsoft.com/office/powerpoint/2010/main" val="2873100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592572-7D3C-AE4B-9466-8A75A945CE49}" type="datetimeFigureOut">
              <a:rPr lang="en-IL" smtClean="0"/>
              <a:t>08/09/2024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062EF6E1-DBE8-1540-82F2-3693D0C82D09}" type="slidenum">
              <a:rPr lang="en-IL" smtClean="0"/>
              <a:t>‹#›</a:t>
            </a:fld>
            <a:endParaRPr lang="en-IL"/>
          </a:p>
        </p:txBody>
      </p:sp>
    </p:spTree>
    <p:extLst>
      <p:ext uri="{BB962C8B-B14F-4D97-AF65-F5344CB8AC3E}">
        <p14:creationId xmlns:p14="http://schemas.microsoft.com/office/powerpoint/2010/main" val="3586309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592572-7D3C-AE4B-9466-8A75A945CE49}" type="datetimeFigureOut">
              <a:rPr lang="en-IL" smtClean="0"/>
              <a:t>08/09/2024</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062EF6E1-DBE8-1540-82F2-3693D0C82D09}" type="slidenum">
              <a:rPr lang="en-IL" smtClean="0"/>
              <a:t>‹#›</a:t>
            </a:fld>
            <a:endParaRPr lang="en-IL"/>
          </a:p>
        </p:txBody>
      </p:sp>
    </p:spTree>
    <p:extLst>
      <p:ext uri="{BB962C8B-B14F-4D97-AF65-F5344CB8AC3E}">
        <p14:creationId xmlns:p14="http://schemas.microsoft.com/office/powerpoint/2010/main" val="1098565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A592572-7D3C-AE4B-9466-8A75A945CE49}" type="datetimeFigureOut">
              <a:rPr lang="en-IL" smtClean="0"/>
              <a:t>08/09/2024</a:t>
            </a:fld>
            <a:endParaRPr lang="en-IL"/>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L"/>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62EF6E1-DBE8-1540-82F2-3693D0C82D09}" type="slidenum">
              <a:rPr lang="en-IL" smtClean="0"/>
              <a:t>‹#›</a:t>
            </a:fld>
            <a:endParaRPr lang="en-IL"/>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533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A592572-7D3C-AE4B-9466-8A75A945CE49}" type="datetimeFigureOut">
              <a:rPr lang="en-IL" smtClean="0"/>
              <a:t>08/09/2024</a:t>
            </a:fld>
            <a:endParaRPr lang="en-IL"/>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L"/>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62EF6E1-DBE8-1540-82F2-3693D0C82D09}" type="slidenum">
              <a:rPr lang="en-IL" smtClean="0"/>
              <a:t>‹#›</a:t>
            </a:fld>
            <a:endParaRPr lang="en-IL"/>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772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A592572-7D3C-AE4B-9466-8A75A945CE49}" type="datetimeFigureOut">
              <a:rPr lang="en-IL" smtClean="0"/>
              <a:t>08/09/2024</a:t>
            </a:fld>
            <a:endParaRPr lang="en-IL"/>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L"/>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62EF6E1-DBE8-1540-82F2-3693D0C82D09}" type="slidenum">
              <a:rPr lang="en-IL" smtClean="0"/>
              <a:t>‹#›</a:t>
            </a:fld>
            <a:endParaRPr lang="en-IL"/>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0158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people in a classroom&#10;&#10;Description automatically generated">
            <a:extLst>
              <a:ext uri="{FF2B5EF4-FFF2-40B4-BE49-F238E27FC236}">
                <a16:creationId xmlns:a16="http://schemas.microsoft.com/office/drawing/2014/main" id="{C6DD3119-6FCB-68C0-C62E-A9796A73234D}"/>
              </a:ext>
            </a:extLst>
          </p:cNvPr>
          <p:cNvPicPr>
            <a:picLocks noChangeAspect="1"/>
          </p:cNvPicPr>
          <p:nvPr/>
        </p:nvPicPr>
        <p:blipFill>
          <a:blip r:embed="rId3"/>
          <a:stretch>
            <a:fillRect/>
          </a:stretch>
        </p:blipFill>
        <p:spPr>
          <a:xfrm>
            <a:off x="5477630" y="1685107"/>
            <a:ext cx="5347495" cy="3735977"/>
          </a:xfrm>
          <a:prstGeom prst="rect">
            <a:avLst/>
          </a:prstGeom>
        </p:spPr>
      </p:pic>
      <p:sp>
        <p:nvSpPr>
          <p:cNvPr id="5" name="TextBox 4">
            <a:extLst>
              <a:ext uri="{FF2B5EF4-FFF2-40B4-BE49-F238E27FC236}">
                <a16:creationId xmlns:a16="http://schemas.microsoft.com/office/drawing/2014/main" id="{59BCF299-511D-66FC-DB41-D6A5D6E5F402}"/>
              </a:ext>
            </a:extLst>
          </p:cNvPr>
          <p:cNvSpPr txBox="1"/>
          <p:nvPr/>
        </p:nvSpPr>
        <p:spPr>
          <a:xfrm>
            <a:off x="4324546" y="331997"/>
            <a:ext cx="6094800" cy="841834"/>
          </a:xfrm>
          <a:prstGeom prst="rect">
            <a:avLst/>
          </a:prstGeom>
          <a:noFill/>
        </p:spPr>
        <p:txBody>
          <a:bodyPr wrap="square">
            <a:spAutoFit/>
          </a:bodyPr>
          <a:lstStyle/>
          <a:p>
            <a:pPr marL="0" lvl="0" indent="0" algn="l" rtl="0">
              <a:lnSpc>
                <a:spcPct val="90000"/>
              </a:lnSpc>
              <a:spcBef>
                <a:spcPts val="0"/>
              </a:spcBef>
              <a:spcAft>
                <a:spcPts val="0"/>
              </a:spcAft>
              <a:buClr>
                <a:schemeClr val="dk1"/>
              </a:buClr>
              <a:buSzPts val="4500"/>
              <a:buFont typeface="Arial Black"/>
              <a:buNone/>
            </a:pPr>
            <a:r>
              <a:rPr lang="en-US">
                <a:latin typeface="Avenir Book" panose="02000503020000020003" pitchFamily="2" charset="0"/>
              </a:rPr>
              <a:t>Capstone Project - Adaptive Student Arrangement System for Enhanced Learning</a:t>
            </a:r>
          </a:p>
          <a:p>
            <a:pPr marL="0" lvl="0" indent="0" algn="l" rtl="0">
              <a:lnSpc>
                <a:spcPct val="90000"/>
              </a:lnSpc>
              <a:spcBef>
                <a:spcPts val="0"/>
              </a:spcBef>
              <a:spcAft>
                <a:spcPts val="0"/>
              </a:spcAft>
              <a:buClr>
                <a:schemeClr val="dk1"/>
              </a:buClr>
              <a:buSzPts val="4500"/>
              <a:buFont typeface="Arial Black"/>
              <a:buNone/>
            </a:pPr>
            <a:r>
              <a:rPr lang="en-US">
                <a:solidFill>
                  <a:srgbClr val="36393B"/>
                </a:solidFill>
                <a:latin typeface="Avenir Book" panose="02000503020000020003" pitchFamily="2" charset="0"/>
              </a:rPr>
              <a:t>24-2-D-1</a:t>
            </a:r>
            <a:endParaRPr lang="en-IL">
              <a:latin typeface="Avenir Book" panose="02000503020000020003" pitchFamily="2" charset="0"/>
            </a:endParaRPr>
          </a:p>
        </p:txBody>
      </p:sp>
      <p:sp>
        <p:nvSpPr>
          <p:cNvPr id="6" name="Google Shape;166;p16">
            <a:extLst>
              <a:ext uri="{FF2B5EF4-FFF2-40B4-BE49-F238E27FC236}">
                <a16:creationId xmlns:a16="http://schemas.microsoft.com/office/drawing/2014/main" id="{87C1ABC6-08DA-B76F-B9D6-2D9735660392}"/>
              </a:ext>
            </a:extLst>
          </p:cNvPr>
          <p:cNvSpPr txBox="1">
            <a:spLocks/>
          </p:cNvSpPr>
          <p:nvPr/>
        </p:nvSpPr>
        <p:spPr>
          <a:xfrm>
            <a:off x="1520465" y="1342531"/>
            <a:ext cx="7414800" cy="2900100"/>
          </a:xfrm>
          <a:prstGeom prst="rect">
            <a:avLst/>
          </a:prstGeom>
          <a:noFill/>
          <a:ln>
            <a:noFill/>
          </a:ln>
          <a:effectLst>
            <a:outerShdw blurRad="63500" sx="102000" sy="102000" algn="ctr" rotWithShape="0">
              <a:prstClr val="black">
                <a:alpha val="40000"/>
              </a:prstClr>
            </a:outerShdw>
          </a:effectLst>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Clr>
                <a:schemeClr val="dk1"/>
              </a:buClr>
              <a:buSzPts val="2400"/>
              <a:buFont typeface="Avenir"/>
              <a:buNone/>
            </a:pPr>
            <a:r>
              <a:rPr lang="en-US">
                <a:latin typeface="Avenir Book" panose="02000503020000020003" pitchFamily="2" charset="0"/>
                <a:ea typeface="Lexend SemiBold"/>
                <a:cs typeface="Lexend SemiBold"/>
                <a:sym typeface="Lexend SemiBold"/>
              </a:rPr>
              <a:t>By the students:</a:t>
            </a:r>
          </a:p>
          <a:p>
            <a:pPr marL="0" indent="0">
              <a:lnSpc>
                <a:spcPct val="115000"/>
              </a:lnSpc>
              <a:spcBef>
                <a:spcPts val="0"/>
              </a:spcBef>
              <a:buClr>
                <a:schemeClr val="dk1"/>
              </a:buClr>
              <a:buSzPts val="2400"/>
              <a:buFont typeface="Avenir"/>
              <a:buNone/>
            </a:pPr>
            <a:r>
              <a:rPr lang="en-US">
                <a:latin typeface="Avenir Book" panose="02000503020000020003" pitchFamily="2" charset="0"/>
                <a:ea typeface="Lexend SemiBold"/>
                <a:cs typeface="Lexend SemiBold"/>
                <a:sym typeface="Lexend SemiBold"/>
              </a:rPr>
              <a:t>Nabi Mari- 316197490</a:t>
            </a:r>
          </a:p>
          <a:p>
            <a:pPr marL="0" indent="0">
              <a:lnSpc>
                <a:spcPct val="115000"/>
              </a:lnSpc>
              <a:spcBef>
                <a:spcPts val="0"/>
              </a:spcBef>
              <a:buClr>
                <a:schemeClr val="dk1"/>
              </a:buClr>
              <a:buSzPts val="2400"/>
              <a:buFont typeface="Avenir"/>
              <a:buNone/>
            </a:pPr>
            <a:r>
              <a:rPr lang="en-US">
                <a:latin typeface="Avenir Book" panose="02000503020000020003" pitchFamily="2" charset="0"/>
                <a:ea typeface="Lexend SemiBold"/>
                <a:cs typeface="Lexend SemiBold"/>
                <a:sym typeface="Lexend SemiBold"/>
              </a:rPr>
              <a:t>Yoda Amer- 211853502</a:t>
            </a:r>
          </a:p>
          <a:p>
            <a:pPr marL="0" indent="0">
              <a:lnSpc>
                <a:spcPct val="115000"/>
              </a:lnSpc>
              <a:spcBef>
                <a:spcPts val="0"/>
              </a:spcBef>
              <a:buClr>
                <a:schemeClr val="dk1"/>
              </a:buClr>
              <a:buSzPts val="2400"/>
              <a:buFont typeface="Avenir"/>
              <a:buNone/>
            </a:pPr>
            <a:endParaRPr lang="en-US">
              <a:latin typeface="Avenir Book" panose="02000503020000020003" pitchFamily="2" charset="0"/>
              <a:ea typeface="Lexend SemiBold"/>
              <a:cs typeface="Lexend SemiBold"/>
              <a:sym typeface="Lexend SemiBold"/>
            </a:endParaRPr>
          </a:p>
          <a:p>
            <a:pPr marL="0" indent="0">
              <a:lnSpc>
                <a:spcPct val="115000"/>
              </a:lnSpc>
              <a:spcBef>
                <a:spcPts val="0"/>
              </a:spcBef>
              <a:buClr>
                <a:schemeClr val="dk1"/>
              </a:buClr>
              <a:buSzPts val="2400"/>
              <a:buFont typeface="Avenir"/>
              <a:buNone/>
            </a:pPr>
            <a:endParaRPr lang="en-US">
              <a:latin typeface="Avenir Book" panose="02000503020000020003" pitchFamily="2" charset="0"/>
              <a:ea typeface="Lexend SemiBold"/>
              <a:cs typeface="Lexend SemiBold"/>
              <a:sym typeface="Lexend SemiBold"/>
            </a:endParaRPr>
          </a:p>
          <a:p>
            <a:pPr marL="0" indent="0">
              <a:lnSpc>
                <a:spcPct val="115000"/>
              </a:lnSpc>
              <a:spcBef>
                <a:spcPts val="0"/>
              </a:spcBef>
              <a:buClr>
                <a:schemeClr val="dk1"/>
              </a:buClr>
              <a:buSzPts val="2400"/>
              <a:buFont typeface="Avenir"/>
              <a:buNone/>
            </a:pPr>
            <a:r>
              <a:rPr lang="en-US">
                <a:latin typeface="Avenir Book" panose="02000503020000020003" pitchFamily="2" charset="0"/>
                <a:ea typeface="Lexend SemiBold"/>
                <a:cs typeface="Lexend SemiBold"/>
                <a:sym typeface="Lexend SemiBold"/>
              </a:rPr>
              <a:t>By the mentor:</a:t>
            </a:r>
          </a:p>
          <a:p>
            <a:pPr marL="0" indent="0">
              <a:lnSpc>
                <a:spcPct val="115000"/>
              </a:lnSpc>
              <a:spcBef>
                <a:spcPts val="0"/>
              </a:spcBef>
              <a:buClr>
                <a:schemeClr val="dk1"/>
              </a:buClr>
              <a:buSzPts val="2400"/>
              <a:buFont typeface="Avenir"/>
              <a:buNone/>
            </a:pPr>
            <a:r>
              <a:rPr lang="en-US">
                <a:latin typeface="Avenir Book" panose="02000503020000020003" pitchFamily="2" charset="0"/>
                <a:ea typeface="Lexend SemiBold"/>
                <a:cs typeface="Lexend SemiBold"/>
                <a:sym typeface="Lexend SemiBold"/>
              </a:rPr>
              <a:t>Dr. Natali Levi</a:t>
            </a:r>
            <a:endParaRPr lang="en-US">
              <a:latin typeface="Avenir Book" panose="02000503020000020003" pitchFamily="2" charset="0"/>
            </a:endParaRPr>
          </a:p>
        </p:txBody>
      </p:sp>
      <p:pic>
        <p:nvPicPr>
          <p:cNvPr id="7" name="Picture 6" descr="A blue and black text&#10;&#10;Description automatically generated">
            <a:extLst>
              <a:ext uri="{FF2B5EF4-FFF2-40B4-BE49-F238E27FC236}">
                <a16:creationId xmlns:a16="http://schemas.microsoft.com/office/drawing/2014/main" id="{D6090B20-5642-82D8-DB66-887AC824E8AB}"/>
              </a:ext>
            </a:extLst>
          </p:cNvPr>
          <p:cNvPicPr>
            <a:picLocks noChangeAspect="1"/>
          </p:cNvPicPr>
          <p:nvPr/>
        </p:nvPicPr>
        <p:blipFill>
          <a:blip r:embed="rId4"/>
          <a:stretch>
            <a:fillRect/>
          </a:stretch>
        </p:blipFill>
        <p:spPr>
          <a:xfrm>
            <a:off x="4016342" y="5562978"/>
            <a:ext cx="4062507" cy="963025"/>
          </a:xfrm>
          <a:prstGeom prst="rect">
            <a:avLst/>
          </a:prstGeom>
          <a:effectLst>
            <a:outerShdw blurRad="88900" sx="102000" sy="102000" algn="ctr" rotWithShape="0">
              <a:prstClr val="black">
                <a:alpha val="71000"/>
              </a:prstClr>
            </a:outerShdw>
          </a:effectLst>
        </p:spPr>
      </p:pic>
    </p:spTree>
    <p:extLst>
      <p:ext uri="{BB962C8B-B14F-4D97-AF65-F5344CB8AC3E}">
        <p14:creationId xmlns:p14="http://schemas.microsoft.com/office/powerpoint/2010/main" val="230466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Google Shape;211;p20">
            <a:extLst>
              <a:ext uri="{FF2B5EF4-FFF2-40B4-BE49-F238E27FC236}">
                <a16:creationId xmlns:a16="http://schemas.microsoft.com/office/drawing/2014/main" id="{B7674444-9319-01A3-8897-0266AC8BEEA1}"/>
              </a:ext>
            </a:extLst>
          </p:cNvPr>
          <p:cNvSpPr txBox="1">
            <a:spLocks noGrp="1"/>
          </p:cNvSpPr>
          <p:nvPr>
            <p:ph type="title"/>
          </p:nvPr>
        </p:nvSpPr>
        <p:spPr>
          <a:xfrm>
            <a:off x="1371600" y="685800"/>
            <a:ext cx="3282695" cy="1485900"/>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3600"/>
            </a:pPr>
            <a:r>
              <a:rPr lang="en-US"/>
              <a:t>Our Product</a:t>
            </a:r>
          </a:p>
        </p:txBody>
      </p:sp>
      <p:sp>
        <p:nvSpPr>
          <p:cNvPr id="6" name="TextBox 5">
            <a:extLst>
              <a:ext uri="{FF2B5EF4-FFF2-40B4-BE49-F238E27FC236}">
                <a16:creationId xmlns:a16="http://schemas.microsoft.com/office/drawing/2014/main" id="{C8D66744-0B1F-1EAF-D4EA-D58D0807F5D5}"/>
              </a:ext>
            </a:extLst>
          </p:cNvPr>
          <p:cNvSpPr txBox="1"/>
          <p:nvPr/>
        </p:nvSpPr>
        <p:spPr>
          <a:xfrm>
            <a:off x="1278127" y="1638300"/>
            <a:ext cx="3983064"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a:solidFill>
                  <a:schemeClr val="tx2"/>
                </a:solidFill>
              </a:rPr>
              <a:t>O</a:t>
            </a:r>
            <a:r>
              <a:rPr lang="en-US">
                <a:solidFill>
                  <a:schemeClr val="tx2"/>
                </a:solidFill>
                <a:effectLst/>
              </a:rPr>
              <a:t>ur project aims to create an efficient virtual classroom seating arrangement system that fosters an inclusive and supportive learning environment. By considering factors such as students' backgrounds, behaviors, special needs, language skills, and social dynamics.</a:t>
            </a:r>
            <a:endParaRPr lang="en-US">
              <a:solidFill>
                <a:schemeClr val="tx2"/>
              </a:solidFill>
            </a:endParaRPr>
          </a:p>
        </p:txBody>
      </p:sp>
      <p:pic>
        <p:nvPicPr>
          <p:cNvPr id="8" name="Picture 7">
            <a:extLst>
              <a:ext uri="{FF2B5EF4-FFF2-40B4-BE49-F238E27FC236}">
                <a16:creationId xmlns:a16="http://schemas.microsoft.com/office/drawing/2014/main" id="{C0F40A51-9722-6E4C-A91D-43875221106A}"/>
              </a:ext>
            </a:extLst>
          </p:cNvPr>
          <p:cNvPicPr>
            <a:picLocks noChangeAspect="1"/>
          </p:cNvPicPr>
          <p:nvPr/>
        </p:nvPicPr>
        <p:blipFill>
          <a:blip r:embed="rId3"/>
          <a:stretch>
            <a:fillRect/>
          </a:stretch>
        </p:blipFill>
        <p:spPr>
          <a:xfrm>
            <a:off x="5666126" y="645106"/>
            <a:ext cx="5247747" cy="5247747"/>
          </a:xfrm>
          <a:prstGeom prst="rect">
            <a:avLst/>
          </a:prstGeom>
        </p:spPr>
      </p:pic>
    </p:spTree>
    <p:extLst>
      <p:ext uri="{BB962C8B-B14F-4D97-AF65-F5344CB8AC3E}">
        <p14:creationId xmlns:p14="http://schemas.microsoft.com/office/powerpoint/2010/main" val="388831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1;p20">
            <a:extLst>
              <a:ext uri="{FF2B5EF4-FFF2-40B4-BE49-F238E27FC236}">
                <a16:creationId xmlns:a16="http://schemas.microsoft.com/office/drawing/2014/main" id="{173B782A-32B4-740D-9A51-4FEDAE59567E}"/>
              </a:ext>
            </a:extLst>
          </p:cNvPr>
          <p:cNvSpPr txBox="1">
            <a:spLocks noGrp="1"/>
          </p:cNvSpPr>
          <p:nvPr>
            <p:ph type="title"/>
          </p:nvPr>
        </p:nvSpPr>
        <p:spPr>
          <a:xfrm>
            <a:off x="1429968" y="255339"/>
            <a:ext cx="10254032" cy="979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ctr" rtl="0">
              <a:lnSpc>
                <a:spcPct val="90000"/>
              </a:lnSpc>
              <a:spcBef>
                <a:spcPts val="0"/>
              </a:spcBef>
              <a:spcAft>
                <a:spcPts val="0"/>
              </a:spcAft>
              <a:buClr>
                <a:schemeClr val="dk1"/>
              </a:buClr>
              <a:buSzPts val="3600"/>
              <a:buFont typeface="Arial Black"/>
              <a:buNone/>
            </a:pPr>
            <a:r>
              <a:rPr lang="en-US" sz="3400" b="1">
                <a:effectLst/>
                <a:latin typeface="Avenir Book" panose="02000503020000020003" pitchFamily="2" charset="0"/>
              </a:rPr>
              <a:t>Student Seating Preferences Questionnaire</a:t>
            </a:r>
            <a:endParaRPr lang="en-US" sz="3400">
              <a:latin typeface="Avenir Book" panose="02000503020000020003" pitchFamily="2" charset="0"/>
            </a:endParaRPr>
          </a:p>
        </p:txBody>
      </p:sp>
      <p:sp>
        <p:nvSpPr>
          <p:cNvPr id="6" name="TextBox 5">
            <a:extLst>
              <a:ext uri="{FF2B5EF4-FFF2-40B4-BE49-F238E27FC236}">
                <a16:creationId xmlns:a16="http://schemas.microsoft.com/office/drawing/2014/main" id="{51960411-625E-7A23-88FB-F374287A0448}"/>
              </a:ext>
            </a:extLst>
          </p:cNvPr>
          <p:cNvSpPr txBox="1"/>
          <p:nvPr/>
        </p:nvSpPr>
        <p:spPr>
          <a:xfrm>
            <a:off x="1275644" y="888634"/>
            <a:ext cx="6321777" cy="3000821"/>
          </a:xfrm>
          <a:prstGeom prst="rect">
            <a:avLst/>
          </a:prstGeom>
          <a:noFill/>
        </p:spPr>
        <p:txBody>
          <a:bodyPr wrap="square">
            <a:spAutoFit/>
          </a:bodyPr>
          <a:lstStyle/>
          <a:p>
            <a:r>
              <a:rPr lang="en-US" sz="1800" b="1">
                <a:effectLst/>
                <a:latin typeface="Avenir Book" panose="02000503020000020003" pitchFamily="2" charset="0"/>
                <a:ea typeface="Times New Roman" panose="02020603050405020304" pitchFamily="18" charset="0"/>
              </a:rPr>
              <a:t>Comfort and Focus:</a:t>
            </a:r>
          </a:p>
          <a:p>
            <a:endParaRPr lang="en-US">
              <a:effectLst/>
              <a:latin typeface="Avenir Book" panose="02000503020000020003" pitchFamily="2" charset="0"/>
            </a:endParaRPr>
          </a:p>
          <a:p>
            <a:pPr marL="742950" lvl="1" indent="-285750">
              <a:lnSpc>
                <a:spcPct val="150000"/>
              </a:lnSpc>
              <a:buSzPts val="1000"/>
              <a:buFont typeface="Wingdings" panose="05000000000000000000" pitchFamily="2" charset="2"/>
              <a:buChar char="§"/>
              <a:tabLst>
                <a:tab pos="914400" algn="l"/>
              </a:tabLst>
            </a:pPr>
            <a:r>
              <a:rPr lang="en-US">
                <a:effectLst/>
                <a:latin typeface="Avenir Book" panose="02000503020000020003" pitchFamily="2" charset="0"/>
                <a:ea typeface="Times New Roman" panose="02020603050405020304" pitchFamily="18" charset="0"/>
                <a:cs typeface="Times New Roman" panose="02020603050405020304" pitchFamily="18" charset="0"/>
              </a:rPr>
              <a:t>Where do you like to sit in the classroom? </a:t>
            </a:r>
          </a:p>
          <a:p>
            <a:pPr marL="742950" lvl="1" indent="-285750">
              <a:lnSpc>
                <a:spcPct val="150000"/>
              </a:lnSpc>
              <a:buSzPts val="1000"/>
              <a:buFont typeface="Wingdings" panose="05000000000000000000" pitchFamily="2" charset="2"/>
              <a:buChar char="§"/>
              <a:tabLst>
                <a:tab pos="914400" algn="l"/>
              </a:tabLst>
            </a:pPr>
            <a:endParaRPr lang="en-US">
              <a:effectLst/>
              <a:latin typeface="Avenir Book" panose="02000503020000020003" pitchFamily="2" charset="0"/>
            </a:endParaRPr>
          </a:p>
          <a:p>
            <a:pPr marL="742950" lvl="1" indent="-285750">
              <a:lnSpc>
                <a:spcPct val="150000"/>
              </a:lnSpc>
              <a:buSzPts val="1000"/>
              <a:buFont typeface="Wingdings" panose="05000000000000000000" pitchFamily="2" charset="2"/>
              <a:buChar char="§"/>
              <a:tabLst>
                <a:tab pos="914400" algn="l"/>
              </a:tabLst>
            </a:pPr>
            <a:r>
              <a:rPr lang="en-US">
                <a:effectLst/>
                <a:latin typeface="Avenir Book" panose="02000503020000020003" pitchFamily="2" charset="0"/>
                <a:ea typeface="Times New Roman" panose="02020603050405020304" pitchFamily="18" charset="0"/>
                <a:cs typeface="Times New Roman" panose="02020603050405020304" pitchFamily="18" charset="0"/>
              </a:rPr>
              <a:t>Do you find it easier to focus when you sit in a specific part of the room? If yes, where?</a:t>
            </a:r>
          </a:p>
          <a:p>
            <a:pPr marL="742950" lvl="1" indent="-285750">
              <a:lnSpc>
                <a:spcPct val="150000"/>
              </a:lnSpc>
              <a:buSzPts val="1000"/>
              <a:buFont typeface="Courier New" panose="02070309020205020404" pitchFamily="49" charset="0"/>
              <a:buChar char="o"/>
              <a:tabLst>
                <a:tab pos="914400" algn="l"/>
              </a:tabLst>
            </a:pPr>
            <a:endParaRPr lang="en-US">
              <a:effectLst/>
              <a:latin typeface="Avenir Book" panose="02000503020000020003" pitchFamily="2" charset="0"/>
              <a:ea typeface="Times New Roman" panose="02020603050405020304" pitchFamily="18" charset="0"/>
              <a:cs typeface="Times New Roman" panose="02020603050405020304" pitchFamily="18" charset="0"/>
            </a:endParaRPr>
          </a:p>
          <a:p>
            <a:endParaRPr lang="he-IL">
              <a:latin typeface="Avenir Book" panose="02000503020000020003" pitchFamily="2" charset="0"/>
            </a:endParaRPr>
          </a:p>
        </p:txBody>
      </p:sp>
      <p:sp>
        <p:nvSpPr>
          <p:cNvPr id="8" name="TextBox 7">
            <a:extLst>
              <a:ext uri="{FF2B5EF4-FFF2-40B4-BE49-F238E27FC236}">
                <a16:creationId xmlns:a16="http://schemas.microsoft.com/office/drawing/2014/main" id="{507A3C0E-119E-8153-C178-D8C2288A7261}"/>
              </a:ext>
            </a:extLst>
          </p:cNvPr>
          <p:cNvSpPr txBox="1"/>
          <p:nvPr/>
        </p:nvSpPr>
        <p:spPr>
          <a:xfrm>
            <a:off x="1429968" y="3274017"/>
            <a:ext cx="6096000" cy="3518912"/>
          </a:xfrm>
          <a:prstGeom prst="rect">
            <a:avLst/>
          </a:prstGeom>
          <a:noFill/>
        </p:spPr>
        <p:txBody>
          <a:bodyPr wrap="square">
            <a:spAutoFit/>
          </a:bodyPr>
          <a:lstStyle/>
          <a:p>
            <a:r>
              <a:rPr lang="en-US" sz="1800" b="1">
                <a:effectLst/>
                <a:latin typeface="Avenir Book" panose="02000503020000020003" pitchFamily="2" charset="0"/>
                <a:ea typeface="Times New Roman" panose="02020603050405020304" pitchFamily="18" charset="0"/>
              </a:rPr>
              <a:t>Peer Interaction:</a:t>
            </a:r>
          </a:p>
          <a:p>
            <a:endParaRPr lang="en-US">
              <a:effectLst/>
              <a:latin typeface="Avenir Book" panose="02000503020000020003" pitchFamily="2" charset="0"/>
            </a:endParaRPr>
          </a:p>
          <a:p>
            <a:pPr marL="742950" lvl="1" indent="-285750">
              <a:lnSpc>
                <a:spcPct val="150000"/>
              </a:lnSpc>
              <a:buSzPts val="1000"/>
              <a:buFont typeface="Wingdings" panose="05000000000000000000" pitchFamily="2" charset="2"/>
              <a:buChar char="§"/>
              <a:tabLst>
                <a:tab pos="914400" algn="l"/>
              </a:tabLst>
            </a:pPr>
            <a:r>
              <a:rPr lang="en-US">
                <a:effectLst/>
                <a:latin typeface="Avenir Book" panose="02000503020000020003" pitchFamily="2" charset="0"/>
                <a:ea typeface="Times New Roman" panose="02020603050405020304" pitchFamily="18" charset="0"/>
                <a:cs typeface="Times New Roman" panose="02020603050405020304" pitchFamily="18" charset="0"/>
              </a:rPr>
              <a:t>Do you prefer sitting next to your friends, or do you focus better when sitting with other classmates?</a:t>
            </a:r>
          </a:p>
          <a:p>
            <a:pPr marL="742950" lvl="1" indent="-285750">
              <a:lnSpc>
                <a:spcPct val="150000"/>
              </a:lnSpc>
              <a:buSzPts val="1000"/>
              <a:buFont typeface="Wingdings" panose="05000000000000000000" pitchFamily="2" charset="2"/>
              <a:buChar char="§"/>
              <a:tabLst>
                <a:tab pos="914400" algn="l"/>
              </a:tabLst>
            </a:pPr>
            <a:endParaRPr lang="en-US">
              <a:effectLst/>
              <a:latin typeface="Avenir Book" panose="02000503020000020003" pitchFamily="2" charset="0"/>
              <a:ea typeface="Times New Roman" panose="02020603050405020304" pitchFamily="18" charset="0"/>
              <a:cs typeface="Times New Roman" panose="02020603050405020304" pitchFamily="18" charset="0"/>
            </a:endParaRPr>
          </a:p>
          <a:p>
            <a:pPr marL="742950" lvl="1" indent="-285750">
              <a:lnSpc>
                <a:spcPct val="150000"/>
              </a:lnSpc>
              <a:buSzPts val="1000"/>
              <a:buFont typeface="Wingdings" panose="05000000000000000000" pitchFamily="2" charset="2"/>
              <a:buChar char="§"/>
              <a:tabLst>
                <a:tab pos="914400" algn="l"/>
              </a:tabLst>
            </a:pPr>
            <a:r>
              <a:rPr lang="en-US">
                <a:effectLst/>
                <a:latin typeface="Avenir Book" panose="02000503020000020003" pitchFamily="2" charset="0"/>
                <a:ea typeface="Times New Roman" panose="02020603050405020304" pitchFamily="18" charset="0"/>
                <a:cs typeface="Times New Roman" panose="02020603050405020304" pitchFamily="18" charset="0"/>
              </a:rPr>
              <a:t>When we do group activities, do you like to be with your friends, or do you prefer being in a group with different students?</a:t>
            </a:r>
          </a:p>
        </p:txBody>
      </p:sp>
      <p:pic>
        <p:nvPicPr>
          <p:cNvPr id="11" name="Picture 10">
            <a:extLst>
              <a:ext uri="{FF2B5EF4-FFF2-40B4-BE49-F238E27FC236}">
                <a16:creationId xmlns:a16="http://schemas.microsoft.com/office/drawing/2014/main" id="{83DE07B9-024C-5ADF-0FB1-EC96073FB9D9}"/>
              </a:ext>
            </a:extLst>
          </p:cNvPr>
          <p:cNvPicPr>
            <a:picLocks noChangeAspect="1"/>
          </p:cNvPicPr>
          <p:nvPr/>
        </p:nvPicPr>
        <p:blipFill>
          <a:blip r:embed="rId3"/>
          <a:stretch>
            <a:fillRect/>
          </a:stretch>
        </p:blipFill>
        <p:spPr>
          <a:xfrm>
            <a:off x="7941708" y="1472943"/>
            <a:ext cx="3912114" cy="3912114"/>
          </a:xfrm>
          <a:prstGeom prst="rect">
            <a:avLst/>
          </a:prstGeom>
        </p:spPr>
      </p:pic>
    </p:spTree>
    <p:extLst>
      <p:ext uri="{BB962C8B-B14F-4D97-AF65-F5344CB8AC3E}">
        <p14:creationId xmlns:p14="http://schemas.microsoft.com/office/powerpoint/2010/main" val="57779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1;p20">
            <a:extLst>
              <a:ext uri="{FF2B5EF4-FFF2-40B4-BE49-F238E27FC236}">
                <a16:creationId xmlns:a16="http://schemas.microsoft.com/office/drawing/2014/main" id="{598CFD6B-A271-6F1A-3563-B35A8E8FCB25}"/>
              </a:ext>
            </a:extLst>
          </p:cNvPr>
          <p:cNvSpPr txBox="1">
            <a:spLocks noGrp="1"/>
          </p:cNvSpPr>
          <p:nvPr>
            <p:ph type="title"/>
          </p:nvPr>
        </p:nvSpPr>
        <p:spPr>
          <a:xfrm>
            <a:off x="1429968" y="255339"/>
            <a:ext cx="10254032" cy="979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ctr" rtl="0">
              <a:lnSpc>
                <a:spcPct val="90000"/>
              </a:lnSpc>
              <a:spcBef>
                <a:spcPts val="0"/>
              </a:spcBef>
              <a:spcAft>
                <a:spcPts val="0"/>
              </a:spcAft>
              <a:buClr>
                <a:schemeClr val="dk1"/>
              </a:buClr>
              <a:buSzPts val="3600"/>
              <a:buFont typeface="Arial Black"/>
              <a:buNone/>
            </a:pPr>
            <a:r>
              <a:rPr lang="en-US" sz="3400" b="1">
                <a:effectLst/>
                <a:latin typeface="Avenir Book" panose="02000503020000020003" pitchFamily="2" charset="0"/>
              </a:rPr>
              <a:t>Student Seating Preferences Questionnaire</a:t>
            </a:r>
            <a:endParaRPr lang="en-US" sz="3400">
              <a:latin typeface="Avenir Book" panose="02000503020000020003" pitchFamily="2" charset="0"/>
            </a:endParaRPr>
          </a:p>
        </p:txBody>
      </p:sp>
      <p:sp>
        <p:nvSpPr>
          <p:cNvPr id="6" name="TextBox 5">
            <a:extLst>
              <a:ext uri="{FF2B5EF4-FFF2-40B4-BE49-F238E27FC236}">
                <a16:creationId xmlns:a16="http://schemas.microsoft.com/office/drawing/2014/main" id="{13DF9FFB-D18C-9D47-41E6-CD8134C2AD0D}"/>
              </a:ext>
            </a:extLst>
          </p:cNvPr>
          <p:cNvSpPr txBox="1"/>
          <p:nvPr/>
        </p:nvSpPr>
        <p:spPr>
          <a:xfrm>
            <a:off x="1004711" y="938475"/>
            <a:ext cx="6096000" cy="1477328"/>
          </a:xfrm>
          <a:prstGeom prst="rect">
            <a:avLst/>
          </a:prstGeom>
          <a:noFill/>
        </p:spPr>
        <p:txBody>
          <a:bodyPr wrap="square">
            <a:spAutoFit/>
          </a:bodyPr>
          <a:lstStyle/>
          <a:p>
            <a:r>
              <a:rPr lang="en-US" sz="1800" b="1">
                <a:effectLst/>
                <a:latin typeface="Avenir Book" panose="02000503020000020003" pitchFamily="2" charset="0"/>
                <a:ea typeface="Times New Roman" panose="02020603050405020304" pitchFamily="18" charset="0"/>
              </a:rPr>
              <a:t>Behavior and Participation:</a:t>
            </a:r>
            <a:endParaRPr lang="en-US">
              <a:effectLst/>
              <a:latin typeface="Avenir Book" panose="02000503020000020003" pitchFamily="2" charset="0"/>
            </a:endParaRPr>
          </a:p>
          <a:p>
            <a:pPr marL="742950" lvl="1" indent="-285750">
              <a:lnSpc>
                <a:spcPct val="150000"/>
              </a:lnSpc>
              <a:buSzPts val="1000"/>
              <a:buFont typeface="Wingdings" panose="05000000000000000000" pitchFamily="2" charset="2"/>
              <a:buChar char="§"/>
              <a:tabLst>
                <a:tab pos="914400" algn="l"/>
              </a:tabLst>
            </a:pPr>
            <a:r>
              <a:rPr lang="en-US">
                <a:effectLst/>
                <a:latin typeface="Avenir Book" panose="02000503020000020003" pitchFamily="2" charset="0"/>
                <a:ea typeface="Times New Roman" panose="02020603050405020304" pitchFamily="18" charset="0"/>
                <a:cs typeface="Times New Roman" panose="02020603050405020304" pitchFamily="18" charset="0"/>
              </a:rPr>
              <a:t>Are there certain spots in the classroom where it’s harder for you to stay on task?</a:t>
            </a:r>
          </a:p>
          <a:p>
            <a:endParaRPr lang="he-IL">
              <a:latin typeface="Avenir Book" panose="02000503020000020003" pitchFamily="2" charset="0"/>
            </a:endParaRPr>
          </a:p>
        </p:txBody>
      </p:sp>
      <p:sp>
        <p:nvSpPr>
          <p:cNvPr id="8" name="TextBox 7">
            <a:extLst>
              <a:ext uri="{FF2B5EF4-FFF2-40B4-BE49-F238E27FC236}">
                <a16:creationId xmlns:a16="http://schemas.microsoft.com/office/drawing/2014/main" id="{B91B1FEE-25C7-E0AB-06C9-36C469D21DE8}"/>
              </a:ext>
            </a:extLst>
          </p:cNvPr>
          <p:cNvSpPr txBox="1"/>
          <p:nvPr/>
        </p:nvSpPr>
        <p:spPr>
          <a:xfrm>
            <a:off x="1004711" y="5430430"/>
            <a:ext cx="6096000" cy="1164421"/>
          </a:xfrm>
          <a:prstGeom prst="rect">
            <a:avLst/>
          </a:prstGeom>
          <a:noFill/>
        </p:spPr>
        <p:txBody>
          <a:bodyPr wrap="square">
            <a:spAutoFit/>
          </a:bodyPr>
          <a:lstStyle/>
          <a:p>
            <a:r>
              <a:rPr lang="en-US" sz="1800" b="1">
                <a:effectLst/>
                <a:latin typeface="Avenir Book" panose="02000503020000020003" pitchFamily="2" charset="0"/>
                <a:ea typeface="Times New Roman" panose="02020603050405020304" pitchFamily="18" charset="0"/>
              </a:rPr>
              <a:t>General Thoughts:</a:t>
            </a:r>
            <a:endParaRPr lang="en-US">
              <a:effectLst/>
              <a:latin typeface="Avenir Book" panose="02000503020000020003" pitchFamily="2" charset="0"/>
            </a:endParaRPr>
          </a:p>
          <a:p>
            <a:pPr marL="742950" lvl="1" indent="-285750">
              <a:lnSpc>
                <a:spcPct val="150000"/>
              </a:lnSpc>
              <a:buSzPts val="1000"/>
              <a:buFont typeface="Wingdings" panose="05000000000000000000" pitchFamily="2" charset="2"/>
              <a:buChar char="§"/>
              <a:tabLst>
                <a:tab pos="914400" algn="l"/>
              </a:tabLst>
            </a:pPr>
            <a:r>
              <a:rPr lang="en-US">
                <a:effectLst/>
                <a:latin typeface="Avenir Book" panose="02000503020000020003" pitchFamily="2" charset="0"/>
                <a:ea typeface="Times New Roman" panose="02020603050405020304" pitchFamily="18" charset="0"/>
                <a:cs typeface="Times New Roman" panose="02020603050405020304" pitchFamily="18" charset="0"/>
              </a:rPr>
              <a:t>Is there anything else you want to tell me about where you sit in class?</a:t>
            </a:r>
          </a:p>
        </p:txBody>
      </p:sp>
      <p:sp>
        <p:nvSpPr>
          <p:cNvPr id="11" name="TextBox 10">
            <a:extLst>
              <a:ext uri="{FF2B5EF4-FFF2-40B4-BE49-F238E27FC236}">
                <a16:creationId xmlns:a16="http://schemas.microsoft.com/office/drawing/2014/main" id="{B478D980-1B0A-CAFC-BAA9-CAC0955D3F05}"/>
              </a:ext>
            </a:extLst>
          </p:cNvPr>
          <p:cNvSpPr txBox="1"/>
          <p:nvPr/>
        </p:nvSpPr>
        <p:spPr>
          <a:xfrm>
            <a:off x="643466" y="4151063"/>
            <a:ext cx="6592711" cy="1302921"/>
          </a:xfrm>
          <a:prstGeom prst="rect">
            <a:avLst/>
          </a:prstGeom>
          <a:noFill/>
        </p:spPr>
        <p:txBody>
          <a:bodyPr wrap="square">
            <a:spAutoFit/>
          </a:bodyPr>
          <a:lstStyle/>
          <a:p>
            <a:pPr lvl="1">
              <a:lnSpc>
                <a:spcPct val="150000"/>
              </a:lnSpc>
              <a:buSzPts val="1000"/>
              <a:tabLst>
                <a:tab pos="914400" algn="l"/>
              </a:tabLst>
            </a:pPr>
            <a:r>
              <a:rPr lang="en-US" sz="1800" b="1">
                <a:effectLst/>
                <a:latin typeface="Avenir Book" panose="02000503020000020003" pitchFamily="2" charset="0"/>
                <a:ea typeface="Times New Roman" panose="02020603050405020304" pitchFamily="18" charset="0"/>
              </a:rPr>
              <a:t>Language Proficiency</a:t>
            </a:r>
            <a:r>
              <a:rPr lang="en-US" b="1">
                <a:latin typeface="Avenir Book" panose="02000503020000020003" pitchFamily="2" charset="0"/>
                <a:ea typeface="Times New Roman" panose="02020603050405020304" pitchFamily="18" charset="0"/>
              </a:rPr>
              <a:t>:</a:t>
            </a:r>
            <a:endParaRPr lang="en-US">
              <a:effectLst/>
              <a:latin typeface="Avenir Book" panose="02000503020000020003" pitchFamily="2" charset="0"/>
            </a:endParaRPr>
          </a:p>
          <a:p>
            <a:pPr marL="1200150" lvl="2" indent="-285750">
              <a:lnSpc>
                <a:spcPct val="150000"/>
              </a:lnSpc>
              <a:buSzPts val="1000"/>
              <a:buFont typeface="Wingdings" panose="05000000000000000000" pitchFamily="2" charset="2"/>
              <a:buChar char="§"/>
              <a:tabLst>
                <a:tab pos="914400" algn="l"/>
              </a:tabLst>
            </a:pPr>
            <a:r>
              <a:rPr lang="en-US">
                <a:effectLst/>
                <a:latin typeface="Avenir Book" panose="02000503020000020003" pitchFamily="2" charset="0"/>
                <a:ea typeface="Times New Roman" panose="02020603050405020304" pitchFamily="18" charset="0"/>
                <a:cs typeface="Times New Roman" panose="02020603050405020304" pitchFamily="18" charset="0"/>
              </a:rPr>
              <a:t>Do you speak a language other than English at home?</a:t>
            </a:r>
          </a:p>
        </p:txBody>
      </p:sp>
      <p:sp>
        <p:nvSpPr>
          <p:cNvPr id="13" name="TextBox 12">
            <a:extLst>
              <a:ext uri="{FF2B5EF4-FFF2-40B4-BE49-F238E27FC236}">
                <a16:creationId xmlns:a16="http://schemas.microsoft.com/office/drawing/2014/main" id="{88A4E0D2-DC58-00A7-65E6-64AFD32F4FF8}"/>
              </a:ext>
            </a:extLst>
          </p:cNvPr>
          <p:cNvSpPr txBox="1"/>
          <p:nvPr/>
        </p:nvSpPr>
        <p:spPr>
          <a:xfrm>
            <a:off x="1004711" y="2322271"/>
            <a:ext cx="6096000" cy="1566070"/>
          </a:xfrm>
          <a:prstGeom prst="rect">
            <a:avLst/>
          </a:prstGeom>
          <a:noFill/>
        </p:spPr>
        <p:txBody>
          <a:bodyPr wrap="square">
            <a:spAutoFit/>
          </a:bodyPr>
          <a:lstStyle/>
          <a:p>
            <a:r>
              <a:rPr lang="en-US" sz="1800" b="1">
                <a:effectLst/>
                <a:latin typeface="Avenir Book" panose="02000503020000020003" pitchFamily="2" charset="0"/>
                <a:ea typeface="Times New Roman" panose="02020603050405020304" pitchFamily="18" charset="0"/>
              </a:rPr>
              <a:t>Special Needs</a:t>
            </a:r>
            <a:r>
              <a:rPr lang="en-US" b="1">
                <a:latin typeface="Avenir Book" panose="02000503020000020003" pitchFamily="2" charset="0"/>
                <a:ea typeface="Times New Roman" panose="02020603050405020304" pitchFamily="18" charset="0"/>
              </a:rPr>
              <a:t>:</a:t>
            </a:r>
            <a:endParaRPr lang="en-US">
              <a:effectLst/>
              <a:latin typeface="Avenir Book" panose="02000503020000020003" pitchFamily="2" charset="0"/>
            </a:endParaRPr>
          </a:p>
          <a:p>
            <a:pPr marL="742950" lvl="1" indent="-285750">
              <a:lnSpc>
                <a:spcPct val="150000"/>
              </a:lnSpc>
              <a:buSzPts val="1000"/>
              <a:buFont typeface="Wingdings" panose="05000000000000000000" pitchFamily="2" charset="2"/>
              <a:buChar char="§"/>
              <a:tabLst>
                <a:tab pos="914400" algn="l"/>
              </a:tabLst>
            </a:pPr>
            <a:r>
              <a:rPr lang="en-US">
                <a:effectLst/>
                <a:latin typeface="Avenir Book" panose="02000503020000020003" pitchFamily="2" charset="0"/>
                <a:ea typeface="Times New Roman" panose="02020603050405020304" pitchFamily="18" charset="0"/>
                <a:cs typeface="Times New Roman" panose="02020603050405020304" pitchFamily="18" charset="0"/>
              </a:rPr>
              <a:t>Is there anything special you need in your seating arrangement to help you feel comfortable and do your best in class? </a:t>
            </a:r>
          </a:p>
        </p:txBody>
      </p:sp>
      <p:pic>
        <p:nvPicPr>
          <p:cNvPr id="14" name="Picture 13">
            <a:extLst>
              <a:ext uri="{FF2B5EF4-FFF2-40B4-BE49-F238E27FC236}">
                <a16:creationId xmlns:a16="http://schemas.microsoft.com/office/drawing/2014/main" id="{00031F49-DC5A-E0A7-4CF1-AEEF1972C351}"/>
              </a:ext>
            </a:extLst>
          </p:cNvPr>
          <p:cNvPicPr>
            <a:picLocks noChangeAspect="1"/>
          </p:cNvPicPr>
          <p:nvPr/>
        </p:nvPicPr>
        <p:blipFill>
          <a:blip r:embed="rId3"/>
          <a:stretch>
            <a:fillRect/>
          </a:stretch>
        </p:blipFill>
        <p:spPr>
          <a:xfrm>
            <a:off x="7758289" y="1301519"/>
            <a:ext cx="4128911" cy="4128911"/>
          </a:xfrm>
          <a:prstGeom prst="rect">
            <a:avLst/>
          </a:prstGeom>
        </p:spPr>
      </p:pic>
    </p:spTree>
    <p:extLst>
      <p:ext uri="{BB962C8B-B14F-4D97-AF65-F5344CB8AC3E}">
        <p14:creationId xmlns:p14="http://schemas.microsoft.com/office/powerpoint/2010/main" val="4193492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211;p20">
            <a:extLst>
              <a:ext uri="{FF2B5EF4-FFF2-40B4-BE49-F238E27FC236}">
                <a16:creationId xmlns:a16="http://schemas.microsoft.com/office/drawing/2014/main" id="{4C8693ED-CD84-278C-57DE-01ED616274D0}"/>
              </a:ext>
            </a:extLst>
          </p:cNvPr>
          <p:cNvSpPr txBox="1">
            <a:spLocks noGrp="1"/>
          </p:cNvSpPr>
          <p:nvPr>
            <p:ph type="title"/>
          </p:nvPr>
        </p:nvSpPr>
        <p:spPr>
          <a:xfrm>
            <a:off x="784743" y="685800"/>
            <a:ext cx="5793475" cy="1485900"/>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3600"/>
            </a:pPr>
            <a:r>
              <a:rPr lang="en-US" b="1">
                <a:effectLst/>
              </a:rPr>
              <a:t>System Advantages </a:t>
            </a:r>
            <a:endParaRPr lang="en-US"/>
          </a:p>
        </p:txBody>
      </p:sp>
      <p:sp>
        <p:nvSpPr>
          <p:cNvPr id="4" name="TextBox 3">
            <a:extLst>
              <a:ext uri="{FF2B5EF4-FFF2-40B4-BE49-F238E27FC236}">
                <a16:creationId xmlns:a16="http://schemas.microsoft.com/office/drawing/2014/main" id="{8CF700ED-14B9-64B1-1B3A-11488059F93A}"/>
              </a:ext>
            </a:extLst>
          </p:cNvPr>
          <p:cNvSpPr txBox="1"/>
          <p:nvPr/>
        </p:nvSpPr>
        <p:spPr>
          <a:xfrm>
            <a:off x="784743" y="2286000"/>
            <a:ext cx="5793475"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buAutoNum type="arabicPeriod"/>
            </a:pPr>
            <a:r>
              <a:rPr lang="en-US" sz="1500" b="1">
                <a:solidFill>
                  <a:schemeClr val="tx2"/>
                </a:solidFill>
              </a:rPr>
              <a:t>Automated Updates</a:t>
            </a:r>
            <a:r>
              <a:rPr lang="en-US" sz="1500">
                <a:solidFill>
                  <a:schemeClr val="tx2"/>
                </a:solidFill>
              </a:rPr>
              <a:t>: Our system automatically updates student information in real-time, reducing the need for manual data entry and saving time for teachers.</a:t>
            </a:r>
          </a:p>
          <a:p>
            <a:pPr marL="384048" indent="-384048" defTabSz="914400">
              <a:lnSpc>
                <a:spcPct val="94000"/>
              </a:lnSpc>
              <a:spcAft>
                <a:spcPts val="200"/>
              </a:spcAft>
              <a:buFont typeface="Franklin Gothic Book" panose="020B0503020102020204" pitchFamily="34" charset="0"/>
              <a:buAutoNum type="arabicPeriod"/>
            </a:pPr>
            <a:endParaRPr lang="en-US" sz="1500">
              <a:solidFill>
                <a:schemeClr val="tx2"/>
              </a:solidFill>
            </a:endParaRPr>
          </a:p>
          <a:p>
            <a:pPr marL="384048" indent="-384048" defTabSz="914400">
              <a:lnSpc>
                <a:spcPct val="94000"/>
              </a:lnSpc>
              <a:spcAft>
                <a:spcPts val="200"/>
              </a:spcAft>
              <a:buFont typeface="Franklin Gothic Book" panose="020B0503020102020204" pitchFamily="34" charset="0"/>
              <a:buAutoNum type="arabicPeriod"/>
            </a:pPr>
            <a:r>
              <a:rPr lang="en-US" sz="1500" b="1">
                <a:solidFill>
                  <a:schemeClr val="tx2"/>
                </a:solidFill>
              </a:rPr>
              <a:t>Real-Time Data Integration</a:t>
            </a:r>
            <a:r>
              <a:rPr lang="en-US" sz="1500">
                <a:solidFill>
                  <a:schemeClr val="tx2"/>
                </a:solidFill>
              </a:rPr>
              <a:t>: Unlike existing tools, our system integrates real-time data on student behavior, performance.</a:t>
            </a:r>
          </a:p>
          <a:p>
            <a:pPr marL="384048" indent="-384048" defTabSz="914400">
              <a:lnSpc>
                <a:spcPct val="94000"/>
              </a:lnSpc>
              <a:spcAft>
                <a:spcPts val="200"/>
              </a:spcAft>
              <a:buFont typeface="Franklin Gothic Book" panose="020B0503020102020204" pitchFamily="34" charset="0"/>
              <a:buAutoNum type="arabicPeriod"/>
            </a:pPr>
            <a:endParaRPr lang="en-US" sz="1500">
              <a:solidFill>
                <a:schemeClr val="tx2"/>
              </a:solidFill>
            </a:endParaRPr>
          </a:p>
          <a:p>
            <a:pPr marL="384048" indent="-384048" defTabSz="914400">
              <a:lnSpc>
                <a:spcPct val="94000"/>
              </a:lnSpc>
              <a:spcAft>
                <a:spcPts val="200"/>
              </a:spcAft>
              <a:buFont typeface="Franklin Gothic Book" panose="020B0503020102020204" pitchFamily="34" charset="0"/>
              <a:buAutoNum type="arabicPeriod"/>
            </a:pPr>
            <a:r>
              <a:rPr lang="en-US" sz="1500" b="1">
                <a:solidFill>
                  <a:schemeClr val="tx2"/>
                </a:solidFill>
              </a:rPr>
              <a:t>Minimal Manual Effort</a:t>
            </a:r>
            <a:r>
              <a:rPr lang="en-US" sz="1500">
                <a:solidFill>
                  <a:schemeClr val="tx2"/>
                </a:solidFill>
              </a:rPr>
              <a:t>: With advanced algorithms like Decision Trees and CSP, the seating arrangement is personalized and optimized without requiring time-consuming manual setup.</a:t>
            </a:r>
          </a:p>
          <a:p>
            <a:pPr marL="384048" indent="-384048" defTabSz="914400">
              <a:lnSpc>
                <a:spcPct val="94000"/>
              </a:lnSpc>
              <a:spcAft>
                <a:spcPts val="200"/>
              </a:spcAft>
              <a:buFont typeface="Franklin Gothic Book" panose="020B0503020102020204" pitchFamily="34" charset="0"/>
              <a:buAutoNum type="arabicPeriod"/>
            </a:pPr>
            <a:endParaRPr lang="en-US" sz="1500">
              <a:solidFill>
                <a:schemeClr val="tx2"/>
              </a:solidFill>
            </a:endParaRPr>
          </a:p>
          <a:p>
            <a:pPr marL="384048" indent="-384048" defTabSz="914400">
              <a:lnSpc>
                <a:spcPct val="94000"/>
              </a:lnSpc>
              <a:spcAft>
                <a:spcPts val="200"/>
              </a:spcAft>
              <a:buFont typeface="Franklin Gothic Book" panose="020B0503020102020204" pitchFamily="34" charset="0"/>
              <a:buAutoNum type="arabicPeriod"/>
            </a:pPr>
            <a:r>
              <a:rPr lang="en-US" sz="1500" b="1">
                <a:solidFill>
                  <a:schemeClr val="tx2"/>
                </a:solidFill>
              </a:rPr>
              <a:t>Enhanced Data Privacy</a:t>
            </a:r>
            <a:r>
              <a:rPr lang="en-US" sz="1500">
                <a:solidFill>
                  <a:schemeClr val="tx2"/>
                </a:solidFill>
              </a:rPr>
              <a:t>: Our system ensures strict data privacy controls, with no third-party sharing, providing better security for sensitive student information.</a:t>
            </a:r>
          </a:p>
          <a:p>
            <a:pPr marL="384048" indent="-384048" defTabSz="914400">
              <a:lnSpc>
                <a:spcPct val="94000"/>
              </a:lnSpc>
              <a:spcAft>
                <a:spcPts val="200"/>
              </a:spcAft>
              <a:buFont typeface="Franklin Gothic Book" panose="020B0503020102020204" pitchFamily="34" charset="0"/>
            </a:pPr>
            <a:endParaRPr lang="en-US" sz="1500">
              <a:solidFill>
                <a:schemeClr val="tx2"/>
              </a:solidFill>
            </a:endParaRPr>
          </a:p>
          <a:p>
            <a:pPr marL="384048" indent="-384048" defTabSz="914400">
              <a:lnSpc>
                <a:spcPct val="94000"/>
              </a:lnSpc>
              <a:spcAft>
                <a:spcPts val="200"/>
              </a:spcAft>
              <a:buFont typeface="Franklin Gothic Book" panose="020B0503020102020204" pitchFamily="34" charset="0"/>
            </a:pPr>
            <a:endParaRPr lang="en-US" sz="1500">
              <a:solidFill>
                <a:schemeClr val="tx2"/>
              </a:solidFill>
            </a:endParaRPr>
          </a:p>
        </p:txBody>
      </p:sp>
      <p:sp>
        <p:nvSpPr>
          <p:cNvPr id="9" name="Rectangle 8">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pic>
        <p:nvPicPr>
          <p:cNvPr id="5" name="Picture 4" descr="A person sitting at a desk in a room with a computer&#10;&#10;Description automatically generated">
            <a:extLst>
              <a:ext uri="{FF2B5EF4-FFF2-40B4-BE49-F238E27FC236}">
                <a16:creationId xmlns:a16="http://schemas.microsoft.com/office/drawing/2014/main" id="{E0DAF5EF-C33E-8E35-8F8B-EFB9F4563618}"/>
              </a:ext>
            </a:extLst>
          </p:cNvPr>
          <p:cNvPicPr>
            <a:picLocks noChangeAspect="1"/>
          </p:cNvPicPr>
          <p:nvPr/>
        </p:nvPicPr>
        <p:blipFill>
          <a:blip r:embed="rId3"/>
          <a:srcRect l="113" r="33275"/>
          <a:stretch/>
        </p:blipFill>
        <p:spPr>
          <a:xfrm>
            <a:off x="7612260" y="10"/>
            <a:ext cx="4579739" cy="6857990"/>
          </a:xfrm>
          <a:prstGeom prst="rect">
            <a:avLst/>
          </a:prstGeom>
        </p:spPr>
      </p:pic>
    </p:spTree>
    <p:extLst>
      <p:ext uri="{BB962C8B-B14F-4D97-AF65-F5344CB8AC3E}">
        <p14:creationId xmlns:p14="http://schemas.microsoft.com/office/powerpoint/2010/main" val="1536314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0;p31">
            <a:extLst>
              <a:ext uri="{FF2B5EF4-FFF2-40B4-BE49-F238E27FC236}">
                <a16:creationId xmlns:a16="http://schemas.microsoft.com/office/drawing/2014/main" id="{44BBF175-9BA4-C5C5-4CFC-B84BB5836856}"/>
              </a:ext>
            </a:extLst>
          </p:cNvPr>
          <p:cNvSpPr txBox="1">
            <a:spLocks noGrp="1"/>
          </p:cNvSpPr>
          <p:nvPr>
            <p:ph type="title"/>
          </p:nvPr>
        </p:nvSpPr>
        <p:spPr>
          <a:xfrm>
            <a:off x="1382695" y="218915"/>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Technology Stack</a:t>
            </a:r>
            <a:endParaRPr/>
          </a:p>
        </p:txBody>
      </p:sp>
      <p:sp>
        <p:nvSpPr>
          <p:cNvPr id="5" name="Google Shape;373;p31">
            <a:extLst>
              <a:ext uri="{FF2B5EF4-FFF2-40B4-BE49-F238E27FC236}">
                <a16:creationId xmlns:a16="http://schemas.microsoft.com/office/drawing/2014/main" id="{8F1BC0F2-EDF7-4187-B765-A3808F78912A}"/>
              </a:ext>
            </a:extLst>
          </p:cNvPr>
          <p:cNvSpPr txBox="1">
            <a:spLocks/>
          </p:cNvSpPr>
          <p:nvPr/>
        </p:nvSpPr>
        <p:spPr>
          <a:xfrm>
            <a:off x="3560820" y="4140681"/>
            <a:ext cx="2226300" cy="1084500"/>
          </a:xfrm>
          <a:prstGeom prst="rect">
            <a:avLst/>
          </a:prstGeom>
        </p:spPr>
        <p:txBody>
          <a:bodyPr spcFirstLastPara="1" wrap="square" lIns="118850" tIns="365750" rIns="0" bIns="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spcBef>
                <a:spcPts val="0"/>
              </a:spcBef>
              <a:spcAft>
                <a:spcPts val="0"/>
              </a:spcAft>
              <a:buFont typeface="Franklin Gothic Book" panose="020B0503020102020204" pitchFamily="34" charset="0"/>
              <a:buNone/>
            </a:pPr>
            <a:r>
              <a:rPr lang="en-US"/>
              <a:t>MongoDB</a:t>
            </a:r>
          </a:p>
        </p:txBody>
      </p:sp>
      <p:sp>
        <p:nvSpPr>
          <p:cNvPr id="7" name="Google Shape;373;p31">
            <a:extLst>
              <a:ext uri="{FF2B5EF4-FFF2-40B4-BE49-F238E27FC236}">
                <a16:creationId xmlns:a16="http://schemas.microsoft.com/office/drawing/2014/main" id="{4C28E604-0BEB-590D-915F-0B4524334371}"/>
              </a:ext>
            </a:extLst>
          </p:cNvPr>
          <p:cNvSpPr txBox="1">
            <a:spLocks/>
          </p:cNvSpPr>
          <p:nvPr/>
        </p:nvSpPr>
        <p:spPr>
          <a:xfrm>
            <a:off x="915312" y="4140681"/>
            <a:ext cx="2226300" cy="1084500"/>
          </a:xfrm>
          <a:prstGeom prst="rect">
            <a:avLst/>
          </a:prstGeom>
        </p:spPr>
        <p:txBody>
          <a:bodyPr spcFirstLastPara="1" wrap="square" lIns="118850" tIns="365750" rIns="0" bIns="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spcBef>
                <a:spcPts val="0"/>
              </a:spcBef>
              <a:spcAft>
                <a:spcPts val="0"/>
              </a:spcAft>
              <a:buFont typeface="Franklin Gothic Book" panose="020B0503020102020204" pitchFamily="34" charset="0"/>
              <a:buNone/>
            </a:pPr>
            <a:r>
              <a:rPr lang="en-US"/>
              <a:t>HTML5</a:t>
            </a:r>
          </a:p>
        </p:txBody>
      </p:sp>
      <p:sp>
        <p:nvSpPr>
          <p:cNvPr id="8" name="Google Shape;373;p31">
            <a:extLst>
              <a:ext uri="{FF2B5EF4-FFF2-40B4-BE49-F238E27FC236}">
                <a16:creationId xmlns:a16="http://schemas.microsoft.com/office/drawing/2014/main" id="{DA451CBF-8BB5-AEB8-D1BB-1FCB00A67AD8}"/>
              </a:ext>
            </a:extLst>
          </p:cNvPr>
          <p:cNvSpPr txBox="1">
            <a:spLocks/>
          </p:cNvSpPr>
          <p:nvPr/>
        </p:nvSpPr>
        <p:spPr>
          <a:xfrm>
            <a:off x="6625537" y="4140681"/>
            <a:ext cx="2226300" cy="1084500"/>
          </a:xfrm>
          <a:prstGeom prst="rect">
            <a:avLst/>
          </a:prstGeom>
        </p:spPr>
        <p:txBody>
          <a:bodyPr spcFirstLastPara="1" wrap="square" lIns="118850" tIns="365750" rIns="0" bIns="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spcBef>
                <a:spcPts val="0"/>
              </a:spcBef>
              <a:spcAft>
                <a:spcPts val="0"/>
              </a:spcAft>
              <a:buFont typeface="Franklin Gothic Book" panose="020B0503020102020204" pitchFamily="34" charset="0"/>
              <a:buNone/>
            </a:pPr>
            <a:r>
              <a:rPr lang="en-US"/>
              <a:t>JavaScript</a:t>
            </a:r>
          </a:p>
        </p:txBody>
      </p:sp>
      <p:pic>
        <p:nvPicPr>
          <p:cNvPr id="9" name="Picture 8">
            <a:extLst>
              <a:ext uri="{FF2B5EF4-FFF2-40B4-BE49-F238E27FC236}">
                <a16:creationId xmlns:a16="http://schemas.microsoft.com/office/drawing/2014/main" id="{4A8BDB6C-CA31-BCD3-EC27-421DCBE45AC9}"/>
              </a:ext>
            </a:extLst>
          </p:cNvPr>
          <p:cNvPicPr>
            <a:picLocks noChangeAspect="1"/>
          </p:cNvPicPr>
          <p:nvPr/>
        </p:nvPicPr>
        <p:blipFill>
          <a:blip r:embed="rId3"/>
          <a:stretch>
            <a:fillRect/>
          </a:stretch>
        </p:blipFill>
        <p:spPr>
          <a:xfrm>
            <a:off x="882073" y="2580731"/>
            <a:ext cx="2380549" cy="1459849"/>
          </a:xfrm>
          <a:prstGeom prst="rect">
            <a:avLst/>
          </a:prstGeom>
        </p:spPr>
      </p:pic>
      <p:sp>
        <p:nvSpPr>
          <p:cNvPr id="10" name="Google Shape;373;p31">
            <a:extLst>
              <a:ext uri="{FF2B5EF4-FFF2-40B4-BE49-F238E27FC236}">
                <a16:creationId xmlns:a16="http://schemas.microsoft.com/office/drawing/2014/main" id="{5C104080-D89D-589A-E80C-EB86E0278B87}"/>
              </a:ext>
            </a:extLst>
          </p:cNvPr>
          <p:cNvSpPr txBox="1">
            <a:spLocks/>
          </p:cNvSpPr>
          <p:nvPr/>
        </p:nvSpPr>
        <p:spPr>
          <a:xfrm>
            <a:off x="9532210" y="4120325"/>
            <a:ext cx="2226300" cy="1084500"/>
          </a:xfrm>
          <a:prstGeom prst="rect">
            <a:avLst/>
          </a:prstGeom>
        </p:spPr>
        <p:txBody>
          <a:bodyPr spcFirstLastPara="1" wrap="square" lIns="118850" tIns="365750" rIns="0" bIns="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spcBef>
                <a:spcPts val="0"/>
              </a:spcBef>
              <a:spcAft>
                <a:spcPts val="0"/>
              </a:spcAft>
              <a:buFont typeface="Franklin Gothic Book" panose="020B0503020102020204" pitchFamily="34" charset="0"/>
              <a:buNone/>
            </a:pPr>
            <a:r>
              <a:rPr lang="en-US" err="1"/>
              <a:t>Vercel</a:t>
            </a:r>
            <a:endParaRPr lang="en-US"/>
          </a:p>
        </p:txBody>
      </p:sp>
      <p:pic>
        <p:nvPicPr>
          <p:cNvPr id="11" name="Picture 10">
            <a:extLst>
              <a:ext uri="{FF2B5EF4-FFF2-40B4-BE49-F238E27FC236}">
                <a16:creationId xmlns:a16="http://schemas.microsoft.com/office/drawing/2014/main" id="{D6651396-3D08-8FC2-3B91-0F43EF945937}"/>
              </a:ext>
            </a:extLst>
          </p:cNvPr>
          <p:cNvPicPr>
            <a:picLocks noChangeAspect="1"/>
          </p:cNvPicPr>
          <p:nvPr/>
        </p:nvPicPr>
        <p:blipFill>
          <a:blip r:embed="rId4"/>
          <a:stretch>
            <a:fillRect/>
          </a:stretch>
        </p:blipFill>
        <p:spPr>
          <a:xfrm>
            <a:off x="6432952" y="2628054"/>
            <a:ext cx="2522368" cy="1412526"/>
          </a:xfrm>
          <a:prstGeom prst="rect">
            <a:avLst/>
          </a:prstGeom>
        </p:spPr>
      </p:pic>
      <p:pic>
        <p:nvPicPr>
          <p:cNvPr id="12" name="Picture 11">
            <a:extLst>
              <a:ext uri="{FF2B5EF4-FFF2-40B4-BE49-F238E27FC236}">
                <a16:creationId xmlns:a16="http://schemas.microsoft.com/office/drawing/2014/main" id="{B4E9F236-AD07-722B-66CC-1857B810C539}"/>
              </a:ext>
            </a:extLst>
          </p:cNvPr>
          <p:cNvPicPr>
            <a:picLocks noChangeAspect="1"/>
          </p:cNvPicPr>
          <p:nvPr/>
        </p:nvPicPr>
        <p:blipFill>
          <a:blip r:embed="rId5"/>
          <a:stretch>
            <a:fillRect/>
          </a:stretch>
        </p:blipFill>
        <p:spPr>
          <a:xfrm>
            <a:off x="9674002" y="2640581"/>
            <a:ext cx="2226300" cy="1399999"/>
          </a:xfrm>
          <a:prstGeom prst="rect">
            <a:avLst/>
          </a:prstGeom>
        </p:spPr>
      </p:pic>
      <p:pic>
        <p:nvPicPr>
          <p:cNvPr id="13" name="Google Shape;415;p34">
            <a:extLst>
              <a:ext uri="{FF2B5EF4-FFF2-40B4-BE49-F238E27FC236}">
                <a16:creationId xmlns:a16="http://schemas.microsoft.com/office/drawing/2014/main" id="{B4532581-D3DA-9B43-3F01-2852543E3DC2}"/>
              </a:ext>
            </a:extLst>
          </p:cNvPr>
          <p:cNvPicPr preferRelativeResize="0"/>
          <p:nvPr/>
        </p:nvPicPr>
        <p:blipFill>
          <a:blip r:embed="rId6">
            <a:alphaModFix/>
          </a:blip>
          <a:stretch>
            <a:fillRect/>
          </a:stretch>
        </p:blipFill>
        <p:spPr>
          <a:xfrm>
            <a:off x="4149065" y="2871281"/>
            <a:ext cx="1237416" cy="1169299"/>
          </a:xfrm>
          <a:prstGeom prst="rect">
            <a:avLst/>
          </a:prstGeom>
          <a:noFill/>
          <a:ln>
            <a:noFill/>
          </a:ln>
        </p:spPr>
      </p:pic>
    </p:spTree>
    <p:extLst>
      <p:ext uri="{BB962C8B-B14F-4D97-AF65-F5344CB8AC3E}">
        <p14:creationId xmlns:p14="http://schemas.microsoft.com/office/powerpoint/2010/main" val="84258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7;p32">
            <a:extLst>
              <a:ext uri="{FF2B5EF4-FFF2-40B4-BE49-F238E27FC236}">
                <a16:creationId xmlns:a16="http://schemas.microsoft.com/office/drawing/2014/main" id="{42EF5D04-8180-9CBB-202B-C86CBDEDF554}"/>
              </a:ext>
            </a:extLst>
          </p:cNvPr>
          <p:cNvSpPr txBox="1">
            <a:spLocks noGrp="1"/>
          </p:cNvSpPr>
          <p:nvPr>
            <p:ph type="title"/>
          </p:nvPr>
        </p:nvSpPr>
        <p:spPr>
          <a:xfrm>
            <a:off x="1584525" y="145181"/>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Avenir Book" panose="02000503020000020003" pitchFamily="2" charset="0"/>
              </a:rPr>
              <a:t>Virtual Class Web App</a:t>
            </a:r>
            <a:endParaRPr>
              <a:latin typeface="Avenir Book" panose="02000503020000020003" pitchFamily="2" charset="0"/>
            </a:endParaRPr>
          </a:p>
        </p:txBody>
      </p:sp>
      <p:sp>
        <p:nvSpPr>
          <p:cNvPr id="5" name="Google Shape;388;p32">
            <a:extLst>
              <a:ext uri="{FF2B5EF4-FFF2-40B4-BE49-F238E27FC236}">
                <a16:creationId xmlns:a16="http://schemas.microsoft.com/office/drawing/2014/main" id="{7471E05F-41D2-972C-C315-84B0E34EB60E}"/>
              </a:ext>
            </a:extLst>
          </p:cNvPr>
          <p:cNvSpPr txBox="1">
            <a:spLocks/>
          </p:cNvSpPr>
          <p:nvPr/>
        </p:nvSpPr>
        <p:spPr>
          <a:xfrm>
            <a:off x="1928369" y="1193689"/>
            <a:ext cx="4831200" cy="1643700"/>
          </a:xfrm>
          <a:prstGeom prst="rect">
            <a:avLst/>
          </a:prstGeom>
        </p:spPr>
        <p:txBody>
          <a:bodyPr spcFirstLastPara="1" vert="horz" wrap="square" lIns="0" tIns="0" rIns="0" bIns="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spcAft>
                <a:spcPts val="0"/>
              </a:spcAft>
              <a:buFont typeface="Franklin Gothic Book" panose="020B0503020102020204" pitchFamily="34" charset="0"/>
              <a:buNone/>
            </a:pPr>
            <a:r>
              <a:rPr lang="en-US">
                <a:latin typeface="Avenir Book" panose="02000503020000020003" pitchFamily="2" charset="0"/>
              </a:rPr>
              <a:t>For our Web App we decided to go with a standard </a:t>
            </a:r>
            <a:r>
              <a:rPr lang="en-US" b="1">
                <a:latin typeface="Avenir Book" panose="02000503020000020003" pitchFamily="2" charset="0"/>
                <a:ea typeface="Lexend SemiBold"/>
                <a:cs typeface="Lexend SemiBold"/>
                <a:sym typeface="Lexend SemiBold"/>
              </a:rPr>
              <a:t>Client-Server architecture.</a:t>
            </a:r>
            <a:endParaRPr lang="en-US">
              <a:latin typeface="Avenir Book" panose="02000503020000020003" pitchFamily="2" charset="0"/>
            </a:endParaRPr>
          </a:p>
        </p:txBody>
      </p:sp>
      <p:sp>
        <p:nvSpPr>
          <p:cNvPr id="6" name="Google Shape;395;p32">
            <a:extLst>
              <a:ext uri="{FF2B5EF4-FFF2-40B4-BE49-F238E27FC236}">
                <a16:creationId xmlns:a16="http://schemas.microsoft.com/office/drawing/2014/main" id="{3D17D14B-D84E-EB4E-4FE8-EE08F9B592C8}"/>
              </a:ext>
            </a:extLst>
          </p:cNvPr>
          <p:cNvSpPr txBox="1"/>
          <p:nvPr/>
        </p:nvSpPr>
        <p:spPr>
          <a:xfrm>
            <a:off x="1428044" y="2015539"/>
            <a:ext cx="4810800" cy="1314600"/>
          </a:xfrm>
          <a:prstGeom prst="rect">
            <a:avLst/>
          </a:prstGeom>
          <a:noFill/>
          <a:ln>
            <a:noFill/>
          </a:ln>
        </p:spPr>
        <p:txBody>
          <a:bodyPr spcFirstLastPara="1" wrap="square" lIns="91425" tIns="91425" rIns="91425" bIns="91425" anchor="t" anchorCtr="0">
            <a:noAutofit/>
          </a:bodyPr>
          <a:lstStyle/>
          <a:p>
            <a:pPr marL="457200" lvl="0" indent="-342900">
              <a:lnSpc>
                <a:spcPct val="150000"/>
              </a:lnSpc>
              <a:spcBef>
                <a:spcPts val="1000"/>
              </a:spcBef>
              <a:buClr>
                <a:schemeClr val="dk1"/>
              </a:buClr>
              <a:buSzPts val="1800"/>
              <a:buFont typeface="Avenir"/>
              <a:buChar char="●"/>
            </a:pPr>
            <a:r>
              <a:rPr lang="en-US" sz="1800">
                <a:solidFill>
                  <a:schemeClr val="dk1"/>
                </a:solidFill>
                <a:latin typeface="Avenir Book" panose="02000503020000020003" pitchFamily="2" charset="0"/>
                <a:ea typeface="Avenir"/>
                <a:cs typeface="Avenir"/>
                <a:sym typeface="Avenir"/>
              </a:rPr>
              <a:t>For the </a:t>
            </a:r>
            <a:r>
              <a:rPr lang="en-US" sz="2000" b="1">
                <a:solidFill>
                  <a:schemeClr val="dk1"/>
                </a:solidFill>
                <a:latin typeface="Avenir Book" panose="02000503020000020003" pitchFamily="2" charset="0"/>
                <a:ea typeface="Lexend SemiBold"/>
                <a:cs typeface="Lexend SemiBold"/>
                <a:sym typeface="Lexend SemiBold"/>
              </a:rPr>
              <a:t>frontend</a:t>
            </a:r>
            <a:r>
              <a:rPr lang="en-US" sz="1800">
                <a:solidFill>
                  <a:schemeClr val="dk1"/>
                </a:solidFill>
                <a:latin typeface="Avenir Book" panose="02000503020000020003" pitchFamily="2" charset="0"/>
                <a:ea typeface="Lexend SemiBold"/>
                <a:cs typeface="Lexend SemiBold"/>
                <a:sym typeface="Lexend SemiBold"/>
              </a:rPr>
              <a:t> </a:t>
            </a:r>
            <a:r>
              <a:rPr lang="en-US" sz="1800">
                <a:solidFill>
                  <a:schemeClr val="dk1"/>
                </a:solidFill>
                <a:latin typeface="Avenir Book" panose="02000503020000020003" pitchFamily="2" charset="0"/>
                <a:ea typeface="Avenir"/>
                <a:cs typeface="Avenir"/>
                <a:sym typeface="Avenir"/>
              </a:rPr>
              <a:t>we will use </a:t>
            </a:r>
            <a:r>
              <a:rPr lang="en-US">
                <a:latin typeface="Avenir Book" panose="02000503020000020003" pitchFamily="2" charset="0"/>
              </a:rPr>
              <a:t>HTML5/CSS3, JavaScript </a:t>
            </a:r>
            <a:r>
              <a:rPr lang="en-US" sz="1800">
                <a:solidFill>
                  <a:schemeClr val="dk1"/>
                </a:solidFill>
                <a:latin typeface="Avenir Book" panose="02000503020000020003" pitchFamily="2" charset="0"/>
                <a:ea typeface="Avenir"/>
                <a:cs typeface="Avenir"/>
                <a:sym typeface="Avenir"/>
              </a:rPr>
              <a:t>to build the pages dynamically and to style them.</a:t>
            </a:r>
            <a:endParaRPr sz="2400">
              <a:solidFill>
                <a:schemeClr val="dk1"/>
              </a:solidFill>
              <a:latin typeface="Avenir Book" panose="02000503020000020003" pitchFamily="2" charset="0"/>
              <a:ea typeface="Avenir"/>
              <a:cs typeface="Avenir"/>
              <a:sym typeface="Avenir"/>
            </a:endParaRPr>
          </a:p>
        </p:txBody>
      </p:sp>
      <p:sp>
        <p:nvSpPr>
          <p:cNvPr id="7" name="Google Shape;396;p32">
            <a:extLst>
              <a:ext uri="{FF2B5EF4-FFF2-40B4-BE49-F238E27FC236}">
                <a16:creationId xmlns:a16="http://schemas.microsoft.com/office/drawing/2014/main" id="{6B3B4111-ACE7-DFCF-D37F-80E32F1B1701}"/>
              </a:ext>
            </a:extLst>
          </p:cNvPr>
          <p:cNvSpPr txBox="1"/>
          <p:nvPr/>
        </p:nvSpPr>
        <p:spPr>
          <a:xfrm>
            <a:off x="1428044" y="3659239"/>
            <a:ext cx="4810800" cy="1643700"/>
          </a:xfrm>
          <a:prstGeom prst="rect">
            <a:avLst/>
          </a:prstGeom>
          <a:noFill/>
          <a:ln>
            <a:noFill/>
          </a:ln>
        </p:spPr>
        <p:txBody>
          <a:bodyPr spcFirstLastPara="1" wrap="square" lIns="91425" tIns="91425" rIns="91425" bIns="91425" anchor="t" anchorCtr="0">
            <a:noAutofit/>
          </a:bodyPr>
          <a:lstStyle/>
          <a:p>
            <a:pPr marL="457200" lvl="0" indent="-342900">
              <a:lnSpc>
                <a:spcPct val="150000"/>
              </a:lnSpc>
              <a:spcBef>
                <a:spcPts val="1000"/>
              </a:spcBef>
              <a:buClr>
                <a:schemeClr val="dk1"/>
              </a:buClr>
              <a:buSzPts val="1800"/>
              <a:buFont typeface="Avenir"/>
              <a:buChar char="●"/>
            </a:pPr>
            <a:r>
              <a:rPr lang="en-US" sz="1800">
                <a:solidFill>
                  <a:schemeClr val="dk1"/>
                </a:solidFill>
                <a:latin typeface="Avenir Book" panose="02000503020000020003" pitchFamily="2" charset="0"/>
                <a:ea typeface="Avenir"/>
                <a:cs typeface="Avenir"/>
                <a:sym typeface="Avenir"/>
              </a:rPr>
              <a:t>For the </a:t>
            </a:r>
            <a:r>
              <a:rPr lang="en-US" sz="2000" b="1">
                <a:solidFill>
                  <a:schemeClr val="dk1"/>
                </a:solidFill>
                <a:latin typeface="Avenir Book" panose="02000503020000020003" pitchFamily="2" charset="0"/>
                <a:ea typeface="Lexend SemiBold"/>
                <a:cs typeface="Lexend SemiBold"/>
                <a:sym typeface="Lexend SemiBold"/>
              </a:rPr>
              <a:t>backend</a:t>
            </a:r>
            <a:r>
              <a:rPr lang="en-US" sz="1800">
                <a:solidFill>
                  <a:schemeClr val="dk1"/>
                </a:solidFill>
                <a:latin typeface="Avenir Book" panose="02000503020000020003" pitchFamily="2" charset="0"/>
                <a:ea typeface="Lexend SemiBold"/>
                <a:cs typeface="Lexend SemiBold"/>
                <a:sym typeface="Lexend SemiBold"/>
              </a:rPr>
              <a:t> </a:t>
            </a:r>
            <a:r>
              <a:rPr lang="en-US" sz="1800">
                <a:solidFill>
                  <a:schemeClr val="dk1"/>
                </a:solidFill>
                <a:latin typeface="Avenir Book" panose="02000503020000020003" pitchFamily="2" charset="0"/>
                <a:ea typeface="Avenir"/>
                <a:cs typeface="Avenir"/>
                <a:sym typeface="Avenir"/>
              </a:rPr>
              <a:t>we will use </a:t>
            </a:r>
            <a:r>
              <a:rPr lang="en-US">
                <a:latin typeface="Avenir Book" panose="02000503020000020003" pitchFamily="2" charset="0"/>
              </a:rPr>
              <a:t>Node.js </a:t>
            </a:r>
            <a:r>
              <a:rPr lang="en-US" sz="1800">
                <a:solidFill>
                  <a:schemeClr val="dk1"/>
                </a:solidFill>
                <a:latin typeface="Avenir Book" panose="02000503020000020003" pitchFamily="2" charset="0"/>
                <a:ea typeface="Lexend SemiBold"/>
                <a:cs typeface="Lexend SemiBold"/>
                <a:sym typeface="Lexend SemiBold"/>
              </a:rPr>
              <a:t> </a:t>
            </a:r>
            <a:r>
              <a:rPr lang="en-US" sz="1800">
                <a:solidFill>
                  <a:schemeClr val="dk1"/>
                </a:solidFill>
                <a:latin typeface="Avenir Book" panose="02000503020000020003" pitchFamily="2" charset="0"/>
                <a:ea typeface="Avenir"/>
                <a:cs typeface="Avenir"/>
                <a:sym typeface="Avenir"/>
              </a:rPr>
              <a:t>to handle requests and to run the server-side, we then deployed said server onto </a:t>
            </a:r>
            <a:r>
              <a:rPr lang="en-US" sz="2000" b="1" err="1">
                <a:solidFill>
                  <a:schemeClr val="dk1"/>
                </a:solidFill>
                <a:latin typeface="Avenir Book" panose="02000503020000020003" pitchFamily="2" charset="0"/>
                <a:ea typeface="Lexend SemiBold"/>
                <a:cs typeface="Lexend SemiBold"/>
                <a:sym typeface="Lexend SemiBold"/>
              </a:rPr>
              <a:t>Vercel</a:t>
            </a:r>
            <a:r>
              <a:rPr lang="en-US" sz="1800">
                <a:solidFill>
                  <a:schemeClr val="dk1"/>
                </a:solidFill>
                <a:latin typeface="Avenir Book" panose="02000503020000020003" pitchFamily="2" charset="0"/>
                <a:ea typeface="Avenir"/>
                <a:cs typeface="Avenir"/>
                <a:sym typeface="Avenir"/>
              </a:rPr>
              <a:t>.</a:t>
            </a:r>
            <a:endParaRPr sz="1800">
              <a:solidFill>
                <a:schemeClr val="dk1"/>
              </a:solidFill>
              <a:latin typeface="Avenir Book" panose="02000503020000020003" pitchFamily="2" charset="0"/>
              <a:ea typeface="Avenir"/>
              <a:cs typeface="Avenir"/>
              <a:sym typeface="Avenir"/>
            </a:endParaRPr>
          </a:p>
        </p:txBody>
      </p:sp>
      <p:pic>
        <p:nvPicPr>
          <p:cNvPr id="9" name="Picture 8">
            <a:extLst>
              <a:ext uri="{FF2B5EF4-FFF2-40B4-BE49-F238E27FC236}">
                <a16:creationId xmlns:a16="http://schemas.microsoft.com/office/drawing/2014/main" id="{09D2DB2C-8167-ABE3-7166-9C48E68B057B}"/>
              </a:ext>
            </a:extLst>
          </p:cNvPr>
          <p:cNvPicPr>
            <a:picLocks noChangeAspect="1"/>
          </p:cNvPicPr>
          <p:nvPr/>
        </p:nvPicPr>
        <p:blipFill>
          <a:blip r:embed="rId3"/>
          <a:stretch>
            <a:fillRect/>
          </a:stretch>
        </p:blipFill>
        <p:spPr>
          <a:xfrm>
            <a:off x="7146587" y="1193689"/>
            <a:ext cx="4636851" cy="4474724"/>
          </a:xfrm>
          <a:prstGeom prst="rect">
            <a:avLst/>
          </a:prstGeom>
        </p:spPr>
      </p:pic>
    </p:spTree>
    <p:extLst>
      <p:ext uri="{BB962C8B-B14F-4D97-AF65-F5344CB8AC3E}">
        <p14:creationId xmlns:p14="http://schemas.microsoft.com/office/powerpoint/2010/main" val="286281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F2AC9F-BA59-C8B8-AF40-15DEDB1B3F0E}"/>
              </a:ext>
            </a:extLst>
          </p:cNvPr>
          <p:cNvSpPr txBox="1"/>
          <p:nvPr/>
        </p:nvSpPr>
        <p:spPr>
          <a:xfrm>
            <a:off x="5421960" y="3718256"/>
            <a:ext cx="6096000" cy="1200329"/>
          </a:xfrm>
          <a:prstGeom prst="rect">
            <a:avLst/>
          </a:prstGeom>
          <a:noFill/>
        </p:spPr>
        <p:txBody>
          <a:bodyPr wrap="square">
            <a:spAutoFit/>
          </a:bodyPr>
          <a:lstStyle/>
          <a:p>
            <a:pPr marL="285750" indent="-285750">
              <a:buFont typeface="Arial" panose="020B0604020202020204" pitchFamily="34" charset="0"/>
              <a:buChar char="•"/>
            </a:pPr>
            <a:r>
              <a:rPr lang="en-US">
                <a:latin typeface="Avenir Book" panose="02000503020000020003" pitchFamily="2" charset="0"/>
              </a:rPr>
              <a:t>We will construct a structured dataset by combining these factors, enabling our Decision Tree and CSP algorithms to create seating arrangements that cater to individual student needs. </a:t>
            </a:r>
            <a:endParaRPr lang="he-IL">
              <a:latin typeface="Avenir Book" panose="02000503020000020003" pitchFamily="2" charset="0"/>
            </a:endParaRPr>
          </a:p>
        </p:txBody>
      </p:sp>
      <p:sp>
        <p:nvSpPr>
          <p:cNvPr id="9" name="TextBox 8">
            <a:extLst>
              <a:ext uri="{FF2B5EF4-FFF2-40B4-BE49-F238E27FC236}">
                <a16:creationId xmlns:a16="http://schemas.microsoft.com/office/drawing/2014/main" id="{83D94FC3-1CA7-D29F-2B58-9CF75E3189C8}"/>
              </a:ext>
            </a:extLst>
          </p:cNvPr>
          <p:cNvSpPr txBox="1"/>
          <p:nvPr/>
        </p:nvSpPr>
        <p:spPr>
          <a:xfrm>
            <a:off x="1761067" y="1303509"/>
            <a:ext cx="6096000" cy="1200329"/>
          </a:xfrm>
          <a:prstGeom prst="rect">
            <a:avLst/>
          </a:prstGeom>
          <a:noFill/>
        </p:spPr>
        <p:txBody>
          <a:bodyPr wrap="square">
            <a:spAutoFit/>
          </a:bodyPr>
          <a:lstStyle/>
          <a:p>
            <a:pPr marL="285750" indent="-285750">
              <a:buFont typeface="Arial" panose="020B0604020202020204" pitchFamily="34" charset="0"/>
              <a:buChar char="•"/>
            </a:pPr>
            <a:r>
              <a:rPr lang="en-US">
                <a:latin typeface="Avenir Book" panose="02000503020000020003" pitchFamily="2" charset="0"/>
              </a:rPr>
              <a:t>Our system will gather student data provided by their teachers, including insights on educational background, behavior, and special needs. This data is crucial for making the best seating decisions for each classroom.</a:t>
            </a:r>
            <a:endParaRPr lang="he-IL">
              <a:latin typeface="Avenir Book" panose="02000503020000020003" pitchFamily="2" charset="0"/>
            </a:endParaRPr>
          </a:p>
        </p:txBody>
      </p:sp>
      <p:sp>
        <p:nvSpPr>
          <p:cNvPr id="12" name="Google Shape;466;p37">
            <a:extLst>
              <a:ext uri="{FF2B5EF4-FFF2-40B4-BE49-F238E27FC236}">
                <a16:creationId xmlns:a16="http://schemas.microsoft.com/office/drawing/2014/main" id="{F7C76316-D5BC-AA9E-D4C7-4E4D145618B8}"/>
              </a:ext>
            </a:extLst>
          </p:cNvPr>
          <p:cNvSpPr txBox="1">
            <a:spLocks/>
          </p:cNvSpPr>
          <p:nvPr/>
        </p:nvSpPr>
        <p:spPr>
          <a:xfrm>
            <a:off x="-1050336" y="127535"/>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Black"/>
              <a:buNone/>
              <a:defRPr sz="36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a:latin typeface="Avenir Book" panose="02000503020000020003" pitchFamily="2" charset="0"/>
              </a:rPr>
              <a:t>Data Availability</a:t>
            </a:r>
          </a:p>
        </p:txBody>
      </p:sp>
      <p:pic>
        <p:nvPicPr>
          <p:cNvPr id="14" name="Picture 13">
            <a:extLst>
              <a:ext uri="{FF2B5EF4-FFF2-40B4-BE49-F238E27FC236}">
                <a16:creationId xmlns:a16="http://schemas.microsoft.com/office/drawing/2014/main" id="{F52F97E7-CC27-3467-2658-78851BF18CA5}"/>
              </a:ext>
            </a:extLst>
          </p:cNvPr>
          <p:cNvPicPr>
            <a:picLocks noChangeAspect="1"/>
          </p:cNvPicPr>
          <p:nvPr/>
        </p:nvPicPr>
        <p:blipFill>
          <a:blip r:embed="rId3"/>
          <a:stretch>
            <a:fillRect/>
          </a:stretch>
        </p:blipFill>
        <p:spPr>
          <a:xfrm>
            <a:off x="8469960" y="453635"/>
            <a:ext cx="2724444" cy="2697082"/>
          </a:xfrm>
          <a:prstGeom prst="rect">
            <a:avLst/>
          </a:prstGeom>
        </p:spPr>
      </p:pic>
      <p:pic>
        <p:nvPicPr>
          <p:cNvPr id="15" name="Picture 8" descr="Big data Special Lineal color icon">
            <a:extLst>
              <a:ext uri="{FF2B5EF4-FFF2-40B4-BE49-F238E27FC236}">
                <a16:creationId xmlns:a16="http://schemas.microsoft.com/office/drawing/2014/main" id="{A44F4404-F4E2-614B-4907-A4955C814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3305" y="2917538"/>
            <a:ext cx="3355762" cy="335576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118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8565CB-5988-0C02-6E90-787909A34B02}"/>
              </a:ext>
            </a:extLst>
          </p:cNvPr>
          <p:cNvPicPr>
            <a:picLocks noChangeAspect="1"/>
          </p:cNvPicPr>
          <p:nvPr/>
        </p:nvPicPr>
        <p:blipFill>
          <a:blip r:embed="rId3"/>
          <a:stretch>
            <a:fillRect/>
          </a:stretch>
        </p:blipFill>
        <p:spPr>
          <a:xfrm>
            <a:off x="712799" y="0"/>
            <a:ext cx="11479201" cy="6858000"/>
          </a:xfrm>
          <a:prstGeom prst="rect">
            <a:avLst/>
          </a:prstGeom>
        </p:spPr>
      </p:pic>
      <p:sp>
        <p:nvSpPr>
          <p:cNvPr id="4" name="Google Shape;466;p37">
            <a:extLst>
              <a:ext uri="{FF2B5EF4-FFF2-40B4-BE49-F238E27FC236}">
                <a16:creationId xmlns:a16="http://schemas.microsoft.com/office/drawing/2014/main" id="{6F1BA9FB-059F-02DF-20FD-4FF55E04B379}"/>
              </a:ext>
            </a:extLst>
          </p:cNvPr>
          <p:cNvSpPr txBox="1">
            <a:spLocks/>
          </p:cNvSpPr>
          <p:nvPr/>
        </p:nvSpPr>
        <p:spPr>
          <a:xfrm>
            <a:off x="1297752" y="93668"/>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Black"/>
              <a:buNone/>
              <a:defRPr sz="36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err="1"/>
              <a:t>UseCase</a:t>
            </a:r>
            <a:r>
              <a:rPr lang="en-US"/>
              <a:t> Diagram</a:t>
            </a:r>
          </a:p>
        </p:txBody>
      </p:sp>
    </p:spTree>
    <p:extLst>
      <p:ext uri="{BB962C8B-B14F-4D97-AF65-F5344CB8AC3E}">
        <p14:creationId xmlns:p14="http://schemas.microsoft.com/office/powerpoint/2010/main" val="3545537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363162-BE5C-A156-AA4E-F39897F4464B}"/>
              </a:ext>
            </a:extLst>
          </p:cNvPr>
          <p:cNvPicPr>
            <a:picLocks noChangeAspect="1"/>
          </p:cNvPicPr>
          <p:nvPr/>
        </p:nvPicPr>
        <p:blipFill>
          <a:blip r:embed="rId3"/>
          <a:stretch>
            <a:fillRect/>
          </a:stretch>
        </p:blipFill>
        <p:spPr>
          <a:xfrm>
            <a:off x="684000" y="2795"/>
            <a:ext cx="11508000" cy="6850941"/>
          </a:xfrm>
          <a:prstGeom prst="rect">
            <a:avLst/>
          </a:prstGeom>
        </p:spPr>
      </p:pic>
      <p:sp>
        <p:nvSpPr>
          <p:cNvPr id="4" name="Google Shape;466;p37">
            <a:extLst>
              <a:ext uri="{FF2B5EF4-FFF2-40B4-BE49-F238E27FC236}">
                <a16:creationId xmlns:a16="http://schemas.microsoft.com/office/drawing/2014/main" id="{A6FE959C-FC89-1844-D51B-E0ACC64E4D10}"/>
              </a:ext>
            </a:extLst>
          </p:cNvPr>
          <p:cNvSpPr txBox="1">
            <a:spLocks/>
          </p:cNvSpPr>
          <p:nvPr/>
        </p:nvSpPr>
        <p:spPr>
          <a:xfrm>
            <a:off x="1297752" y="93668"/>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Black"/>
              <a:buNone/>
              <a:defRPr sz="36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a:t>Activity Diagram</a:t>
            </a:r>
          </a:p>
        </p:txBody>
      </p:sp>
    </p:spTree>
    <p:extLst>
      <p:ext uri="{BB962C8B-B14F-4D97-AF65-F5344CB8AC3E}">
        <p14:creationId xmlns:p14="http://schemas.microsoft.com/office/powerpoint/2010/main" val="3862006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466;p37">
            <a:extLst>
              <a:ext uri="{FF2B5EF4-FFF2-40B4-BE49-F238E27FC236}">
                <a16:creationId xmlns:a16="http://schemas.microsoft.com/office/drawing/2014/main" id="{B829CB3D-A748-1276-C137-17C7918BEF10}"/>
              </a:ext>
            </a:extLst>
          </p:cNvPr>
          <p:cNvSpPr txBox="1">
            <a:spLocks/>
          </p:cNvSpPr>
          <p:nvPr/>
        </p:nvSpPr>
        <p:spPr>
          <a:xfrm>
            <a:off x="5100824" y="685800"/>
            <a:ext cx="6176776" cy="1485900"/>
          </a:xfrm>
          <a:prstGeom prst="rect">
            <a:avLst/>
          </a:prstGeom>
        </p:spPr>
        <p:txBody>
          <a:bodyPr spcFirstLastPara="1" vert="horz" lIns="91440" tIns="45720" rIns="91440" bIns="45720" rtlCol="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Black"/>
              <a:buNone/>
              <a:defRPr sz="36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defTabSz="914400">
              <a:lnSpc>
                <a:spcPct val="89000"/>
              </a:lnSpc>
              <a:spcBef>
                <a:spcPct val="0"/>
              </a:spcBef>
              <a:spcAft>
                <a:spcPts val="600"/>
              </a:spcAft>
            </a:pPr>
            <a:r>
              <a:rPr lang="en-US" sz="4400">
                <a:solidFill>
                  <a:schemeClr val="tx2"/>
                </a:solidFill>
                <a:latin typeface="+mj-lt"/>
                <a:ea typeface="+mj-ea"/>
                <a:cs typeface="+mj-cs"/>
              </a:rPr>
              <a:t>Motive And Evaluation</a:t>
            </a:r>
          </a:p>
        </p:txBody>
      </p:sp>
      <p:pic>
        <p:nvPicPr>
          <p:cNvPr id="24" name="Picture 23" descr="A group of multi coloured wooden stick figures">
            <a:extLst>
              <a:ext uri="{FF2B5EF4-FFF2-40B4-BE49-F238E27FC236}">
                <a16:creationId xmlns:a16="http://schemas.microsoft.com/office/drawing/2014/main" id="{61CF698D-F633-2037-0E7B-5D49B6BE8FF5}"/>
              </a:ext>
            </a:extLst>
          </p:cNvPr>
          <p:cNvPicPr>
            <a:picLocks noChangeAspect="1"/>
          </p:cNvPicPr>
          <p:nvPr/>
        </p:nvPicPr>
        <p:blipFill>
          <a:blip r:embed="rId3"/>
          <a:srcRect l="19699" r="33830"/>
          <a:stretch/>
        </p:blipFill>
        <p:spPr>
          <a:xfrm>
            <a:off x="-1" y="10"/>
            <a:ext cx="4602146" cy="6857990"/>
          </a:xfrm>
          <a:prstGeom prst="rect">
            <a:avLst/>
          </a:prstGeom>
        </p:spPr>
      </p:pic>
      <p:sp>
        <p:nvSpPr>
          <p:cNvPr id="25" name="Rectangle 24">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5" name="TextBox 4">
            <a:extLst>
              <a:ext uri="{FF2B5EF4-FFF2-40B4-BE49-F238E27FC236}">
                <a16:creationId xmlns:a16="http://schemas.microsoft.com/office/drawing/2014/main" id="{B4A9F61A-C56E-3FC9-30E6-7709D78CFE4F}"/>
              </a:ext>
            </a:extLst>
          </p:cNvPr>
          <p:cNvSpPr txBox="1"/>
          <p:nvPr/>
        </p:nvSpPr>
        <p:spPr>
          <a:xfrm>
            <a:off x="5100824" y="2286000"/>
            <a:ext cx="6176776" cy="3581400"/>
          </a:xfrm>
          <a:prstGeom prst="rect">
            <a:avLst/>
          </a:prstGeom>
        </p:spPr>
        <p:txBody>
          <a:bodyPr vert="horz" lIns="91440" tIns="45720" rIns="91440" bIns="45720" rtlCol="0">
            <a:normAutofit lnSpcReduction="10000"/>
          </a:bodyPr>
          <a:lstStyle/>
          <a:p>
            <a:pPr marL="384048" indent="-384048" defTabSz="914400">
              <a:lnSpc>
                <a:spcPct val="94000"/>
              </a:lnSpc>
              <a:spcAft>
                <a:spcPts val="200"/>
              </a:spcAft>
              <a:buFont typeface="Franklin Gothic Book" panose="020B0503020102020204" pitchFamily="34" charset="0"/>
            </a:pPr>
            <a:r>
              <a:rPr lang="en-US" sz="1500" b="1">
                <a:solidFill>
                  <a:schemeClr val="tx2"/>
                </a:solidFill>
                <a:effectLst/>
              </a:rPr>
              <a:t>Motive:</a:t>
            </a:r>
          </a:p>
          <a:p>
            <a:pPr marL="384048" indent="-384048" defTabSz="914400">
              <a:lnSpc>
                <a:spcPct val="94000"/>
              </a:lnSpc>
              <a:spcAft>
                <a:spcPts val="200"/>
              </a:spcAft>
              <a:buFont typeface="Franklin Gothic Book" panose="020B0503020102020204" pitchFamily="34" charset="0"/>
              <a:buChar char="•"/>
            </a:pPr>
            <a:r>
              <a:rPr lang="en-US" sz="1500" b="1">
                <a:solidFill>
                  <a:schemeClr val="tx2"/>
                </a:solidFill>
                <a:effectLst/>
              </a:rPr>
              <a:t>Optimize Learning:</a:t>
            </a:r>
            <a:r>
              <a:rPr lang="en-US" sz="1500">
                <a:solidFill>
                  <a:schemeClr val="tx2"/>
                </a:solidFill>
                <a:effectLst/>
              </a:rPr>
              <a:t> Improve focus, collaboration, and inclusivity through tailored seating arrangements.</a:t>
            </a:r>
          </a:p>
          <a:p>
            <a:pPr marL="384048" indent="-384048" defTabSz="914400">
              <a:lnSpc>
                <a:spcPct val="94000"/>
              </a:lnSpc>
              <a:spcAft>
                <a:spcPts val="200"/>
              </a:spcAft>
              <a:buFont typeface="Franklin Gothic Book" panose="020B0503020102020204" pitchFamily="34" charset="0"/>
              <a:buChar char="•"/>
            </a:pPr>
            <a:r>
              <a:rPr lang="en-US" sz="1500" b="1">
                <a:solidFill>
                  <a:schemeClr val="tx2"/>
                </a:solidFill>
                <a:effectLst/>
              </a:rPr>
              <a:t>Data-Driven Decisions:</a:t>
            </a:r>
            <a:r>
              <a:rPr lang="en-US" sz="1500">
                <a:solidFill>
                  <a:schemeClr val="tx2"/>
                </a:solidFill>
                <a:effectLst/>
              </a:rPr>
              <a:t> Use algorithms like Decision Trees and CSP to personalize seating.</a:t>
            </a:r>
          </a:p>
          <a:p>
            <a:pPr marL="384048" indent="-384048" defTabSz="914400">
              <a:lnSpc>
                <a:spcPct val="94000"/>
              </a:lnSpc>
              <a:spcAft>
                <a:spcPts val="200"/>
              </a:spcAft>
              <a:buFont typeface="Franklin Gothic Book" panose="020B0503020102020204" pitchFamily="34" charset="0"/>
              <a:buChar char="•"/>
            </a:pPr>
            <a:r>
              <a:rPr lang="en-US" sz="1500" b="1">
                <a:solidFill>
                  <a:schemeClr val="tx2"/>
                </a:solidFill>
                <a:effectLst/>
              </a:rPr>
              <a:t>Support Diversity:</a:t>
            </a:r>
            <a:r>
              <a:rPr lang="en-US" sz="1500">
                <a:solidFill>
                  <a:schemeClr val="tx2"/>
                </a:solidFill>
                <a:effectLst/>
              </a:rPr>
              <a:t> Address the unique needs of each student for an inclusive classroom.</a:t>
            </a:r>
          </a:p>
          <a:p>
            <a:pPr marL="384048" indent="-384048" defTabSz="914400">
              <a:lnSpc>
                <a:spcPct val="94000"/>
              </a:lnSpc>
              <a:spcAft>
                <a:spcPts val="200"/>
              </a:spcAft>
              <a:buFont typeface="Franklin Gothic Book" panose="020B0503020102020204" pitchFamily="34" charset="0"/>
            </a:pPr>
            <a:endParaRPr lang="en-US" sz="1500" b="1">
              <a:solidFill>
                <a:schemeClr val="tx2"/>
              </a:solidFill>
              <a:effectLst/>
            </a:endParaRPr>
          </a:p>
          <a:p>
            <a:pPr marL="384048" indent="-384048" defTabSz="914400">
              <a:lnSpc>
                <a:spcPct val="94000"/>
              </a:lnSpc>
              <a:spcAft>
                <a:spcPts val="200"/>
              </a:spcAft>
              <a:buFont typeface="Franklin Gothic Book" panose="020B0503020102020204" pitchFamily="34" charset="0"/>
            </a:pPr>
            <a:endParaRPr lang="en-US" sz="1500" b="1">
              <a:solidFill>
                <a:schemeClr val="tx2"/>
              </a:solidFill>
            </a:endParaRPr>
          </a:p>
          <a:p>
            <a:pPr marL="384048" indent="-384048" defTabSz="914400">
              <a:lnSpc>
                <a:spcPct val="94000"/>
              </a:lnSpc>
              <a:spcAft>
                <a:spcPts val="200"/>
              </a:spcAft>
              <a:buFont typeface="Franklin Gothic Book" panose="020B0503020102020204" pitchFamily="34" charset="0"/>
            </a:pPr>
            <a:r>
              <a:rPr lang="en-US" sz="1500" b="1">
                <a:solidFill>
                  <a:schemeClr val="tx2"/>
                </a:solidFill>
                <a:effectLst/>
              </a:rPr>
              <a:t>Evaluation:</a:t>
            </a:r>
            <a:endParaRPr lang="en-US" sz="1500">
              <a:solidFill>
                <a:schemeClr val="tx2"/>
              </a:solidFill>
              <a:effectLst/>
            </a:endParaRPr>
          </a:p>
          <a:p>
            <a:pPr marL="384048" indent="-384048" defTabSz="914400">
              <a:lnSpc>
                <a:spcPct val="94000"/>
              </a:lnSpc>
              <a:spcAft>
                <a:spcPts val="200"/>
              </a:spcAft>
              <a:buFont typeface="Franklin Gothic Book" panose="020B0503020102020204" pitchFamily="34" charset="0"/>
              <a:buChar char="•"/>
            </a:pPr>
            <a:r>
              <a:rPr lang="en-US" sz="1500" b="1">
                <a:solidFill>
                  <a:schemeClr val="tx2"/>
                </a:solidFill>
                <a:effectLst/>
              </a:rPr>
              <a:t>Teacher Feedback:</a:t>
            </a:r>
            <a:r>
              <a:rPr lang="en-US" sz="1500">
                <a:solidFill>
                  <a:schemeClr val="tx2"/>
                </a:solidFill>
                <a:effectLst/>
              </a:rPr>
              <a:t> Continuously refine seating based on teacher input.</a:t>
            </a:r>
          </a:p>
          <a:p>
            <a:pPr marL="384048" indent="-384048" defTabSz="914400">
              <a:lnSpc>
                <a:spcPct val="94000"/>
              </a:lnSpc>
              <a:spcAft>
                <a:spcPts val="200"/>
              </a:spcAft>
              <a:buFont typeface="Franklin Gothic Book" panose="020B0503020102020204" pitchFamily="34" charset="0"/>
              <a:buChar char="•"/>
            </a:pPr>
            <a:r>
              <a:rPr lang="en-US" sz="1500" b="1">
                <a:solidFill>
                  <a:schemeClr val="tx2"/>
                </a:solidFill>
                <a:effectLst/>
              </a:rPr>
              <a:t>Impact Metrics:</a:t>
            </a:r>
            <a:r>
              <a:rPr lang="en-US" sz="1500">
                <a:solidFill>
                  <a:schemeClr val="tx2"/>
                </a:solidFill>
                <a:effectLst/>
              </a:rPr>
              <a:t> Track student engagement, behavior, and performance.</a:t>
            </a:r>
          </a:p>
          <a:p>
            <a:pPr marL="384048" indent="-384048" defTabSz="914400">
              <a:lnSpc>
                <a:spcPct val="94000"/>
              </a:lnSpc>
              <a:spcAft>
                <a:spcPts val="200"/>
              </a:spcAft>
              <a:buFont typeface="Franklin Gothic Book" panose="020B0503020102020204" pitchFamily="34" charset="0"/>
              <a:buChar char="•"/>
            </a:pPr>
            <a:r>
              <a:rPr lang="en-US" sz="1500" b="1">
                <a:solidFill>
                  <a:schemeClr val="tx2"/>
                </a:solidFill>
                <a:effectLst/>
              </a:rPr>
              <a:t>Ongoing Improvement:</a:t>
            </a:r>
            <a:r>
              <a:rPr lang="en-US" sz="1500">
                <a:solidFill>
                  <a:schemeClr val="tx2"/>
                </a:solidFill>
                <a:effectLst/>
              </a:rPr>
              <a:t> Regularly update the system for better results.</a:t>
            </a:r>
          </a:p>
          <a:p>
            <a:pPr marL="384048" indent="-384048" defTabSz="914400">
              <a:lnSpc>
                <a:spcPct val="94000"/>
              </a:lnSpc>
              <a:spcAft>
                <a:spcPts val="200"/>
              </a:spcAft>
              <a:buFont typeface="Franklin Gothic Book" panose="020B0503020102020204" pitchFamily="34" charset="0"/>
            </a:pPr>
            <a:endParaRPr lang="en-US" sz="1500">
              <a:solidFill>
                <a:schemeClr val="tx2"/>
              </a:solidFill>
            </a:endParaRPr>
          </a:p>
        </p:txBody>
      </p:sp>
    </p:spTree>
    <p:extLst>
      <p:ext uri="{BB962C8B-B14F-4D97-AF65-F5344CB8AC3E}">
        <p14:creationId xmlns:p14="http://schemas.microsoft.com/office/powerpoint/2010/main" val="279177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7C18-D08A-70CF-3E55-9ADE56E48FD6}"/>
              </a:ext>
            </a:extLst>
          </p:cNvPr>
          <p:cNvSpPr>
            <a:spLocks noGrp="1"/>
          </p:cNvSpPr>
          <p:nvPr>
            <p:ph type="title"/>
          </p:nvPr>
        </p:nvSpPr>
        <p:spPr>
          <a:xfrm>
            <a:off x="5100824" y="685800"/>
            <a:ext cx="6176776" cy="1485900"/>
          </a:xfrm>
        </p:spPr>
        <p:txBody>
          <a:bodyPr>
            <a:normAutofit/>
          </a:bodyPr>
          <a:lstStyle/>
          <a:p>
            <a:r>
              <a:rPr lang="en-IL">
                <a:latin typeface="Avenir Book" panose="02000503020000020003" pitchFamily="2" charset="0"/>
              </a:rPr>
              <a:t>AGENDA</a:t>
            </a:r>
          </a:p>
        </p:txBody>
      </p:sp>
      <p:sp>
        <p:nvSpPr>
          <p:cNvPr id="3" name="Content Placeholder 2">
            <a:extLst>
              <a:ext uri="{FF2B5EF4-FFF2-40B4-BE49-F238E27FC236}">
                <a16:creationId xmlns:a16="http://schemas.microsoft.com/office/drawing/2014/main" id="{B7F392CA-7702-E2EA-7695-EB206D9CFD14}"/>
              </a:ext>
            </a:extLst>
          </p:cNvPr>
          <p:cNvSpPr>
            <a:spLocks noGrp="1"/>
          </p:cNvSpPr>
          <p:nvPr>
            <p:ph idx="1"/>
          </p:nvPr>
        </p:nvSpPr>
        <p:spPr>
          <a:xfrm>
            <a:off x="5100824" y="2286000"/>
            <a:ext cx="6176776" cy="3581400"/>
          </a:xfrm>
        </p:spPr>
        <p:txBody>
          <a:bodyPr>
            <a:normAutofit/>
          </a:bodyPr>
          <a:lstStyle/>
          <a:p>
            <a:r>
              <a:rPr lang="en-US">
                <a:latin typeface="Avenir Book" panose="02000503020000020003" pitchFamily="2" charset="0"/>
              </a:rPr>
              <a:t>INTRODUCTION</a:t>
            </a:r>
          </a:p>
          <a:p>
            <a:r>
              <a:rPr lang="en-US">
                <a:latin typeface="Avenir Book" panose="02000503020000020003" pitchFamily="2" charset="0"/>
              </a:rPr>
              <a:t> PROBLEM</a:t>
            </a:r>
          </a:p>
          <a:p>
            <a:r>
              <a:rPr lang="en-US">
                <a:latin typeface="Avenir Book" panose="02000503020000020003" pitchFamily="2" charset="0"/>
              </a:rPr>
              <a:t> CURRENT TECHNOLOGIES</a:t>
            </a:r>
          </a:p>
          <a:p>
            <a:r>
              <a:rPr lang="en-US">
                <a:latin typeface="Avenir Book" panose="02000503020000020003" pitchFamily="2" charset="0"/>
              </a:rPr>
              <a:t>OUR PRODUCT</a:t>
            </a:r>
          </a:p>
          <a:p>
            <a:r>
              <a:rPr lang="en-US">
                <a:latin typeface="Avenir Book" panose="02000503020000020003" pitchFamily="2" charset="0"/>
              </a:rPr>
              <a:t> TECHNOLOGY STACK</a:t>
            </a:r>
          </a:p>
          <a:p>
            <a:r>
              <a:rPr lang="en-US">
                <a:latin typeface="Avenir Book" panose="02000503020000020003" pitchFamily="2" charset="0"/>
              </a:rPr>
              <a:t> MOTIVE AND EVALUATION</a:t>
            </a:r>
            <a:endParaRPr lang="en-IL">
              <a:latin typeface="Avenir Book" panose="02000503020000020003" pitchFamily="2" charset="0"/>
            </a:endParaRPr>
          </a:p>
        </p:txBody>
      </p:sp>
      <p:pic>
        <p:nvPicPr>
          <p:cNvPr id="7" name="Graphic 6" descr="Check List">
            <a:extLst>
              <a:ext uri="{FF2B5EF4-FFF2-40B4-BE49-F238E27FC236}">
                <a16:creationId xmlns:a16="http://schemas.microsoft.com/office/drawing/2014/main" id="{59E2C2F0-21A7-F2AA-145F-2D53A59968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881930"/>
            <a:ext cx="3093388" cy="3093388"/>
          </a:xfrm>
          <a:prstGeom prst="rect">
            <a:avLst/>
          </a:prstGeom>
        </p:spPr>
      </p:pic>
    </p:spTree>
    <p:extLst>
      <p:ext uri="{BB962C8B-B14F-4D97-AF65-F5344CB8AC3E}">
        <p14:creationId xmlns:p14="http://schemas.microsoft.com/office/powerpoint/2010/main" val="232430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520;p42">
            <a:extLst>
              <a:ext uri="{FF2B5EF4-FFF2-40B4-BE49-F238E27FC236}">
                <a16:creationId xmlns:a16="http://schemas.microsoft.com/office/drawing/2014/main" id="{3F85DBAB-0404-55E9-8F65-3657C337BE1A}"/>
              </a:ext>
            </a:extLst>
          </p:cNvPr>
          <p:cNvSpPr txBox="1">
            <a:spLocks noGrp="1"/>
          </p:cNvSpPr>
          <p:nvPr>
            <p:ph type="title"/>
          </p:nvPr>
        </p:nvSpPr>
        <p:spPr>
          <a:xfrm>
            <a:off x="784743" y="685800"/>
            <a:ext cx="5793475" cy="1485900"/>
          </a:xfrm>
          <a:prstGeom prst="rect">
            <a:avLst/>
          </a:prstGeom>
        </p:spPr>
        <p:txBody>
          <a:bodyPr spcFirstLastPara="1" vert="horz" lIns="91440" tIns="45720" rIns="91440" bIns="45720" rtlCol="0" anchor="t" anchorCtr="0">
            <a:normAutofit/>
          </a:bodyPr>
          <a:lstStyle/>
          <a:p>
            <a:pPr marL="0" lvl="0" indent="0">
              <a:spcAft>
                <a:spcPts val="0"/>
              </a:spcAft>
            </a:pPr>
            <a:r>
              <a:rPr lang="en-US"/>
              <a:t>What Makes Us Special?</a:t>
            </a:r>
          </a:p>
        </p:txBody>
      </p:sp>
      <p:sp>
        <p:nvSpPr>
          <p:cNvPr id="13" name="TextBox 12">
            <a:extLst>
              <a:ext uri="{FF2B5EF4-FFF2-40B4-BE49-F238E27FC236}">
                <a16:creationId xmlns:a16="http://schemas.microsoft.com/office/drawing/2014/main" id="{99287EB8-2D6D-4E6E-DC54-C0D53D8B0CB5}"/>
              </a:ext>
            </a:extLst>
          </p:cNvPr>
          <p:cNvSpPr txBox="1"/>
          <p:nvPr/>
        </p:nvSpPr>
        <p:spPr>
          <a:xfrm>
            <a:off x="784743" y="2286000"/>
            <a:ext cx="5793475"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buChar char="§"/>
            </a:pPr>
            <a:r>
              <a:rPr lang="en-US" sz="1500" b="1">
                <a:solidFill>
                  <a:schemeClr val="tx2"/>
                </a:solidFill>
              </a:rPr>
              <a:t>Personalized Seating: </a:t>
            </a:r>
            <a:r>
              <a:rPr lang="en-US" sz="1500">
                <a:solidFill>
                  <a:schemeClr val="tx2"/>
                </a:solidFill>
              </a:rPr>
              <a:t>Tailored arrangements based on each student’s unique needs.</a:t>
            </a:r>
          </a:p>
          <a:p>
            <a:pPr marL="384048" indent="-384048" defTabSz="914400">
              <a:lnSpc>
                <a:spcPct val="94000"/>
              </a:lnSpc>
              <a:spcAft>
                <a:spcPts val="200"/>
              </a:spcAft>
              <a:buFont typeface="Franklin Gothic Book" panose="020B0503020102020204" pitchFamily="34" charset="0"/>
              <a:buChar char="§"/>
            </a:pPr>
            <a:endParaRPr lang="en-US" sz="1500">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sz="1500" b="1">
                <a:solidFill>
                  <a:schemeClr val="tx2"/>
                </a:solidFill>
              </a:rPr>
              <a:t>Real-Time Updates: </a:t>
            </a:r>
            <a:r>
              <a:rPr lang="en-US" sz="1500">
                <a:solidFill>
                  <a:schemeClr val="tx2"/>
                </a:solidFill>
              </a:rPr>
              <a:t>Dynamic adjustments to seating as data changes.</a:t>
            </a:r>
          </a:p>
          <a:p>
            <a:pPr marL="384048" indent="-384048" defTabSz="914400">
              <a:lnSpc>
                <a:spcPct val="94000"/>
              </a:lnSpc>
              <a:spcAft>
                <a:spcPts val="200"/>
              </a:spcAft>
              <a:buFont typeface="Franklin Gothic Book" panose="020B0503020102020204" pitchFamily="34" charset="0"/>
              <a:buChar char="§"/>
            </a:pPr>
            <a:endParaRPr lang="en-US" sz="1500">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sz="1500" b="1">
                <a:solidFill>
                  <a:schemeClr val="tx2"/>
                </a:solidFill>
              </a:rPr>
              <a:t>Inclusivity: </a:t>
            </a:r>
            <a:r>
              <a:rPr lang="en-US" sz="1500">
                <a:solidFill>
                  <a:schemeClr val="tx2"/>
                </a:solidFill>
              </a:rPr>
              <a:t>Prioritizes special needs and diverse student profiles.</a:t>
            </a:r>
          </a:p>
          <a:p>
            <a:pPr marL="384048" indent="-384048" defTabSz="914400">
              <a:lnSpc>
                <a:spcPct val="94000"/>
              </a:lnSpc>
              <a:spcAft>
                <a:spcPts val="200"/>
              </a:spcAft>
              <a:buFont typeface="Franklin Gothic Book" panose="020B0503020102020204" pitchFamily="34" charset="0"/>
              <a:buChar char="§"/>
            </a:pPr>
            <a:endParaRPr lang="en-US" sz="1500">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sz="1500" b="1">
                <a:solidFill>
                  <a:schemeClr val="tx2"/>
                </a:solidFill>
              </a:rPr>
              <a:t>Teacher-Friendly: </a:t>
            </a:r>
            <a:r>
              <a:rPr lang="en-US" sz="1500">
                <a:solidFill>
                  <a:schemeClr val="tx2"/>
                </a:solidFill>
              </a:rPr>
              <a:t>Easy-to-use interface designed for educators.</a:t>
            </a:r>
          </a:p>
          <a:p>
            <a:pPr marL="384048" indent="-384048" defTabSz="914400">
              <a:lnSpc>
                <a:spcPct val="94000"/>
              </a:lnSpc>
              <a:spcAft>
                <a:spcPts val="200"/>
              </a:spcAft>
              <a:buFont typeface="Franklin Gothic Book" panose="020B0503020102020204" pitchFamily="34" charset="0"/>
              <a:buChar char="§"/>
            </a:pPr>
            <a:endParaRPr lang="en-US" sz="1500">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sz="1500" b="1">
                <a:solidFill>
                  <a:schemeClr val="tx2"/>
                </a:solidFill>
              </a:rPr>
              <a:t>Holistic Data: </a:t>
            </a:r>
            <a:r>
              <a:rPr lang="en-US" sz="1500">
                <a:solidFill>
                  <a:schemeClr val="tx2"/>
                </a:solidFill>
              </a:rPr>
              <a:t>Combines academic, behavioral, and social data for better decisions.</a:t>
            </a:r>
          </a:p>
        </p:txBody>
      </p:sp>
      <p:sp>
        <p:nvSpPr>
          <p:cNvPr id="22" name="Rectangle 21">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pic>
        <p:nvPicPr>
          <p:cNvPr id="15" name="Picture 14">
            <a:extLst>
              <a:ext uri="{FF2B5EF4-FFF2-40B4-BE49-F238E27FC236}">
                <a16:creationId xmlns:a16="http://schemas.microsoft.com/office/drawing/2014/main" id="{537E67FC-6257-96AD-F9DE-3D3727F0D940}"/>
              </a:ext>
            </a:extLst>
          </p:cNvPr>
          <p:cNvPicPr>
            <a:picLocks noChangeAspect="1"/>
          </p:cNvPicPr>
          <p:nvPr/>
        </p:nvPicPr>
        <p:blipFill>
          <a:blip r:embed="rId3"/>
          <a:srcRect l="22066" r="11154"/>
          <a:stretch/>
        </p:blipFill>
        <p:spPr>
          <a:xfrm>
            <a:off x="7612260" y="10"/>
            <a:ext cx="4579739" cy="6857990"/>
          </a:xfrm>
          <a:prstGeom prst="rect">
            <a:avLst/>
          </a:prstGeom>
        </p:spPr>
      </p:pic>
    </p:spTree>
    <p:extLst>
      <p:ext uri="{BB962C8B-B14F-4D97-AF65-F5344CB8AC3E}">
        <p14:creationId xmlns:p14="http://schemas.microsoft.com/office/powerpoint/2010/main" val="1068494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rtual classroom system&#10;&#10;Description automatically generated">
            <a:extLst>
              <a:ext uri="{FF2B5EF4-FFF2-40B4-BE49-F238E27FC236}">
                <a16:creationId xmlns:a16="http://schemas.microsoft.com/office/drawing/2014/main" id="{2C8D78F7-2DC3-ED32-845A-E73EFCC88AB2}"/>
              </a:ext>
            </a:extLst>
          </p:cNvPr>
          <p:cNvPicPr>
            <a:picLocks noChangeAspect="1"/>
          </p:cNvPicPr>
          <p:nvPr/>
        </p:nvPicPr>
        <p:blipFill>
          <a:blip r:embed="rId2"/>
          <a:stretch>
            <a:fillRect/>
          </a:stretch>
        </p:blipFill>
        <p:spPr>
          <a:xfrm>
            <a:off x="2191966" y="632468"/>
            <a:ext cx="8704635" cy="6106443"/>
          </a:xfrm>
          <a:prstGeom prst="rect">
            <a:avLst/>
          </a:prstGeom>
        </p:spPr>
      </p:pic>
      <p:sp>
        <p:nvSpPr>
          <p:cNvPr id="6" name="Google Shape;466;p37">
            <a:extLst>
              <a:ext uri="{FF2B5EF4-FFF2-40B4-BE49-F238E27FC236}">
                <a16:creationId xmlns:a16="http://schemas.microsoft.com/office/drawing/2014/main" id="{043CFE86-BB5A-C11B-815D-7E51B3AD9CB1}"/>
              </a:ext>
            </a:extLst>
          </p:cNvPr>
          <p:cNvSpPr txBox="1">
            <a:spLocks/>
          </p:cNvSpPr>
          <p:nvPr/>
        </p:nvSpPr>
        <p:spPr>
          <a:xfrm>
            <a:off x="-2042811" y="119089"/>
            <a:ext cx="7541779"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Black"/>
              <a:buNone/>
              <a:defRPr sz="36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a:latin typeface="Avenir Book" panose="02000503020000020003" pitchFamily="2" charset="0"/>
              </a:rPr>
              <a:t>GUI</a:t>
            </a:r>
          </a:p>
        </p:txBody>
      </p:sp>
    </p:spTree>
    <p:extLst>
      <p:ext uri="{BB962C8B-B14F-4D97-AF65-F5344CB8AC3E}">
        <p14:creationId xmlns:p14="http://schemas.microsoft.com/office/powerpoint/2010/main" val="2826201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people sitting in a classroom&#10;&#10;Description automatically generated">
            <a:extLst>
              <a:ext uri="{FF2B5EF4-FFF2-40B4-BE49-F238E27FC236}">
                <a16:creationId xmlns:a16="http://schemas.microsoft.com/office/drawing/2014/main" id="{EAF83E0A-16A8-D540-4F53-46A51C37AA48}"/>
              </a:ext>
            </a:extLst>
          </p:cNvPr>
          <p:cNvPicPr>
            <a:picLocks noChangeAspect="1"/>
          </p:cNvPicPr>
          <p:nvPr/>
        </p:nvPicPr>
        <p:blipFill>
          <a:blip r:embed="rId2"/>
          <a:stretch>
            <a:fillRect/>
          </a:stretch>
        </p:blipFill>
        <p:spPr>
          <a:xfrm>
            <a:off x="2154264" y="0"/>
            <a:ext cx="10037736" cy="6858000"/>
          </a:xfrm>
          <a:prstGeom prst="rect">
            <a:avLst/>
          </a:prstGeom>
        </p:spPr>
      </p:pic>
      <p:sp>
        <p:nvSpPr>
          <p:cNvPr id="14" name="TextBox 13">
            <a:extLst>
              <a:ext uri="{FF2B5EF4-FFF2-40B4-BE49-F238E27FC236}">
                <a16:creationId xmlns:a16="http://schemas.microsoft.com/office/drawing/2014/main" id="{4418442C-5D8F-E5F3-A99A-CEB704EF4490}"/>
              </a:ext>
            </a:extLst>
          </p:cNvPr>
          <p:cNvSpPr txBox="1"/>
          <p:nvPr/>
        </p:nvSpPr>
        <p:spPr>
          <a:xfrm>
            <a:off x="738107" y="5114179"/>
            <a:ext cx="6094708" cy="1559401"/>
          </a:xfrm>
          <a:prstGeom prst="rect">
            <a:avLst/>
          </a:prstGeom>
          <a:noFill/>
        </p:spPr>
        <p:txBody>
          <a:bodyPr wrap="square">
            <a:spAutoFit/>
          </a:bodyPr>
          <a:lstStyle/>
          <a:p>
            <a:pPr>
              <a:lnSpc>
                <a:spcPct val="150000"/>
              </a:lnSpc>
              <a:spcBef>
                <a:spcPts val="1000"/>
              </a:spcBef>
              <a:buClr>
                <a:schemeClr val="dk1"/>
              </a:buClr>
              <a:buSzPts val="1800"/>
            </a:pPr>
            <a:r>
              <a:rPr lang="en-US" sz="1800" b="1">
                <a:latin typeface="Avenir Book" panose="02000503020000020003" pitchFamily="2" charset="0"/>
              </a:rPr>
              <a:t>Yoda Amer </a:t>
            </a:r>
          </a:p>
          <a:p>
            <a:pPr>
              <a:lnSpc>
                <a:spcPct val="150000"/>
              </a:lnSpc>
              <a:spcBef>
                <a:spcPts val="1000"/>
              </a:spcBef>
              <a:buClr>
                <a:schemeClr val="dk1"/>
              </a:buClr>
              <a:buSzPts val="1800"/>
            </a:pPr>
            <a:r>
              <a:rPr lang="en-US" sz="1800" b="1">
                <a:latin typeface="Avenir Book" panose="02000503020000020003" pitchFamily="2" charset="0"/>
              </a:rPr>
              <a:t>Nabi Mari</a:t>
            </a:r>
          </a:p>
          <a:p>
            <a:pPr marL="0" lvl="0" indent="0" algn="l" rtl="0">
              <a:lnSpc>
                <a:spcPct val="150000"/>
              </a:lnSpc>
              <a:spcBef>
                <a:spcPts val="1000"/>
              </a:spcBef>
              <a:spcAft>
                <a:spcPts val="0"/>
              </a:spcAft>
              <a:buClr>
                <a:schemeClr val="dk1"/>
              </a:buClr>
              <a:buSzPts val="1800"/>
              <a:buFont typeface="Avenir"/>
              <a:buNone/>
            </a:pPr>
            <a:r>
              <a:rPr lang="en-US" sz="1800" b="1">
                <a:solidFill>
                  <a:srgbClr val="0070C0"/>
                </a:solidFill>
                <a:latin typeface="Avenir Book" panose="02000503020000020003" pitchFamily="2" charset="0"/>
              </a:rPr>
              <a:t>   </a:t>
            </a:r>
          </a:p>
        </p:txBody>
      </p:sp>
    </p:spTree>
    <p:extLst>
      <p:ext uri="{BB962C8B-B14F-4D97-AF65-F5344CB8AC3E}">
        <p14:creationId xmlns:p14="http://schemas.microsoft.com/office/powerpoint/2010/main" val="2835755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Multi-coloured chairs">
            <a:extLst>
              <a:ext uri="{FF2B5EF4-FFF2-40B4-BE49-F238E27FC236}">
                <a16:creationId xmlns:a16="http://schemas.microsoft.com/office/drawing/2014/main" id="{B0DD27A3-84C3-9579-AB08-4696F34B7BE6}"/>
              </a:ext>
            </a:extLst>
          </p:cNvPr>
          <p:cNvPicPr>
            <a:picLocks noChangeAspect="1"/>
          </p:cNvPicPr>
          <p:nvPr/>
        </p:nvPicPr>
        <p:blipFill>
          <a:blip r:embed="rId3"/>
          <a:srcRect l="27840" r="21780" b="2"/>
          <a:stretch/>
        </p:blipFill>
        <p:spPr>
          <a:xfrm>
            <a:off x="-1" y="10"/>
            <a:ext cx="4373546" cy="6857990"/>
          </a:xfrm>
          <a:prstGeom prst="rect">
            <a:avLst/>
          </a:prstGeom>
        </p:spPr>
      </p:pic>
      <p:sp>
        <p:nvSpPr>
          <p:cNvPr id="5" name="TextBox 4">
            <a:extLst>
              <a:ext uri="{FF2B5EF4-FFF2-40B4-BE49-F238E27FC236}">
                <a16:creationId xmlns:a16="http://schemas.microsoft.com/office/drawing/2014/main" id="{021CFF2E-2A17-374A-0030-3476B2BC3F5D}"/>
              </a:ext>
            </a:extLst>
          </p:cNvPr>
          <p:cNvSpPr txBox="1"/>
          <p:nvPr/>
        </p:nvSpPr>
        <p:spPr>
          <a:xfrm>
            <a:off x="5055104" y="1638300"/>
            <a:ext cx="6176776" cy="3581400"/>
          </a:xfrm>
          <a:prstGeom prst="rect">
            <a:avLst/>
          </a:prstGeom>
        </p:spPr>
        <p:txBody>
          <a:bodyPr vert="horz" lIns="91440" tIns="45720" rIns="91440" bIns="45720" rtlCol="0">
            <a:normAutofit fontScale="92500" lnSpcReduction="20000"/>
          </a:bodyPr>
          <a:lstStyle/>
          <a:p>
            <a:pPr marL="384048" indent="-384048" defTabSz="914400">
              <a:lnSpc>
                <a:spcPct val="150000"/>
              </a:lnSpc>
              <a:spcAft>
                <a:spcPts val="200"/>
              </a:spcAft>
              <a:buFont typeface="Franklin Gothic Book" panose="020B0503020102020204" pitchFamily="34" charset="0"/>
              <a:buChar char="•"/>
            </a:pPr>
            <a:r>
              <a:rPr lang="en-US">
                <a:latin typeface="Avenir Book" panose="02000503020000020003" pitchFamily="2" charset="0"/>
              </a:rPr>
              <a:t>Classroom seating is a fundamental aspect of the learning environment that significantly influences students' academic success and social interactions. Research has shown that the way seats are arranged can affect students' ability to focus, their participation, and how they interact with peers and teachers. Proper seating arrangements help minimize distractions, promote collaboration, and support diverse learning needs, making seating an essential consideration for teachers when managing classroom dynamics.</a:t>
            </a:r>
            <a:endParaRPr lang="en-US">
              <a:solidFill>
                <a:schemeClr val="tx2"/>
              </a:solidFill>
              <a:latin typeface="Avenir Book" panose="02000503020000020003" pitchFamily="2" charset="0"/>
            </a:endParaRPr>
          </a:p>
        </p:txBody>
      </p:sp>
      <p:sp>
        <p:nvSpPr>
          <p:cNvPr id="6" name="TextBox 5">
            <a:extLst>
              <a:ext uri="{FF2B5EF4-FFF2-40B4-BE49-F238E27FC236}">
                <a16:creationId xmlns:a16="http://schemas.microsoft.com/office/drawing/2014/main" id="{1A1EFFED-07AD-10D1-99BD-81A0328735B8}"/>
              </a:ext>
            </a:extLst>
          </p:cNvPr>
          <p:cNvSpPr txBox="1"/>
          <p:nvPr/>
        </p:nvSpPr>
        <p:spPr>
          <a:xfrm>
            <a:off x="6456928" y="569520"/>
            <a:ext cx="3678290" cy="352725"/>
          </a:xfrm>
          <a:prstGeom prst="rect">
            <a:avLst/>
          </a:prstGeom>
          <a:noFill/>
        </p:spPr>
        <p:txBody>
          <a:bodyPr wrap="square" rtlCol="0">
            <a:spAutoFit/>
          </a:bodyPr>
          <a:lstStyle/>
          <a:p>
            <a:pPr marL="384048" indent="-384048" defTabSz="914400">
              <a:lnSpc>
                <a:spcPct val="94000"/>
              </a:lnSpc>
              <a:spcAft>
                <a:spcPts val="200"/>
              </a:spcAft>
              <a:buFont typeface="Franklin Gothic Book" panose="020B0503020102020204" pitchFamily="34" charset="0"/>
            </a:pPr>
            <a:r>
              <a:rPr lang="en-US" b="1">
                <a:solidFill>
                  <a:schemeClr val="tx2"/>
                </a:solidFill>
                <a:latin typeface="Avenir Book" panose="02000503020000020003" pitchFamily="2" charset="0"/>
              </a:rPr>
              <a:t>INTRO – Classroom Seating</a:t>
            </a:r>
          </a:p>
        </p:txBody>
      </p:sp>
      <p:sp>
        <p:nvSpPr>
          <p:cNvPr id="2" name="TextBox 1">
            <a:extLst>
              <a:ext uri="{FF2B5EF4-FFF2-40B4-BE49-F238E27FC236}">
                <a16:creationId xmlns:a16="http://schemas.microsoft.com/office/drawing/2014/main" id="{D2560ADA-ABEE-858B-325B-F1319C19C8E0}"/>
              </a:ext>
            </a:extLst>
          </p:cNvPr>
          <p:cNvSpPr txBox="1"/>
          <p:nvPr/>
        </p:nvSpPr>
        <p:spPr>
          <a:xfrm>
            <a:off x="4715584" y="5773567"/>
            <a:ext cx="5856694" cy="707886"/>
          </a:xfrm>
          <a:prstGeom prst="rect">
            <a:avLst/>
          </a:prstGeom>
          <a:noFill/>
        </p:spPr>
        <p:txBody>
          <a:bodyPr wrap="square" rtlCol="0">
            <a:spAutoFit/>
          </a:bodyPr>
          <a:lstStyle/>
          <a:p>
            <a:r>
              <a:rPr lang="en-US" sz="1100" b="0" i="0">
                <a:solidFill>
                  <a:srgbClr val="333333"/>
                </a:solidFill>
                <a:effectLst/>
                <a:latin typeface="Avenir Book" panose="02000503020000020003" pitchFamily="2" charset="0"/>
              </a:rPr>
              <a:t>* </a:t>
            </a:r>
            <a:r>
              <a:rPr lang="en-US" sz="1100" b="0" i="0" err="1">
                <a:solidFill>
                  <a:srgbClr val="333333"/>
                </a:solidFill>
                <a:effectLst/>
                <a:latin typeface="Avenir Book" panose="02000503020000020003" pitchFamily="2" charset="0"/>
              </a:rPr>
              <a:t>Gremmen</a:t>
            </a:r>
            <a:r>
              <a:rPr lang="en-US" sz="1100" b="0" i="0">
                <a:solidFill>
                  <a:srgbClr val="333333"/>
                </a:solidFill>
                <a:effectLst/>
                <a:latin typeface="Avenir Book" panose="02000503020000020003" pitchFamily="2" charset="0"/>
              </a:rPr>
              <a:t>, M. C., van den Berg, Y. H. M., </a:t>
            </a:r>
            <a:r>
              <a:rPr lang="en-US" sz="1100" b="0" i="0" err="1">
                <a:solidFill>
                  <a:srgbClr val="333333"/>
                </a:solidFill>
                <a:effectLst/>
                <a:latin typeface="Avenir Book" panose="02000503020000020003" pitchFamily="2" charset="0"/>
              </a:rPr>
              <a:t>Segers</a:t>
            </a:r>
            <a:r>
              <a:rPr lang="en-US" sz="1100" b="0" i="0">
                <a:solidFill>
                  <a:srgbClr val="333333"/>
                </a:solidFill>
                <a:effectLst/>
                <a:latin typeface="Avenir Book" panose="02000503020000020003" pitchFamily="2" charset="0"/>
              </a:rPr>
              <a:t>, E., &amp; Cillessen, A. H. N. (2016). Considerations for classroom seating arrangements and the role of teacher characteristics and beliefs. </a:t>
            </a:r>
            <a:r>
              <a:rPr lang="en-US" sz="1100" b="0" i="1">
                <a:solidFill>
                  <a:srgbClr val="333333"/>
                </a:solidFill>
                <a:effectLst/>
                <a:latin typeface="Avenir Book" panose="02000503020000020003" pitchFamily="2" charset="0"/>
              </a:rPr>
              <a:t>Social Psychology of Education: An International Journal, 19</a:t>
            </a:r>
            <a:r>
              <a:rPr lang="en-US" sz="1100" b="0" i="0">
                <a:solidFill>
                  <a:srgbClr val="333333"/>
                </a:solidFill>
                <a:effectLst/>
                <a:latin typeface="Avenir Book" panose="02000503020000020003" pitchFamily="2" charset="0"/>
              </a:rPr>
              <a:t>(4), 749–774</a:t>
            </a:r>
            <a:r>
              <a:rPr lang="en-US" b="0" i="0">
                <a:solidFill>
                  <a:srgbClr val="333333"/>
                </a:solidFill>
                <a:effectLst/>
                <a:latin typeface="Arial" panose="020B0604020202020204" pitchFamily="34" charset="0"/>
              </a:rPr>
              <a:t>.</a:t>
            </a:r>
            <a:endParaRPr lang="en-IL"/>
          </a:p>
        </p:txBody>
      </p:sp>
    </p:spTree>
    <p:extLst>
      <p:ext uri="{BB962C8B-B14F-4D97-AF65-F5344CB8AC3E}">
        <p14:creationId xmlns:p14="http://schemas.microsoft.com/office/powerpoint/2010/main" val="75291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C4D05-EEE3-FCA9-668F-B6CB8A4A2E13}"/>
              </a:ext>
            </a:extLst>
          </p:cNvPr>
          <p:cNvSpPr>
            <a:spLocks noGrp="1"/>
          </p:cNvSpPr>
          <p:nvPr>
            <p:ph type="title"/>
          </p:nvPr>
        </p:nvSpPr>
        <p:spPr>
          <a:xfrm>
            <a:off x="784743" y="685800"/>
            <a:ext cx="5793475" cy="1485900"/>
          </a:xfrm>
        </p:spPr>
        <p:txBody>
          <a:bodyPr>
            <a:normAutofit/>
          </a:bodyPr>
          <a:lstStyle/>
          <a:p>
            <a:r>
              <a:rPr lang="en-IL">
                <a:latin typeface="Avenir Book" panose="02000503020000020003" pitchFamily="2" charset="0"/>
              </a:rPr>
              <a:t>Problem</a:t>
            </a:r>
          </a:p>
        </p:txBody>
      </p:sp>
      <p:sp>
        <p:nvSpPr>
          <p:cNvPr id="15" name="Content Placeholder 2">
            <a:extLst>
              <a:ext uri="{FF2B5EF4-FFF2-40B4-BE49-F238E27FC236}">
                <a16:creationId xmlns:a16="http://schemas.microsoft.com/office/drawing/2014/main" id="{6BEC980F-5086-BF7C-CE1D-80635391BC27}"/>
              </a:ext>
            </a:extLst>
          </p:cNvPr>
          <p:cNvSpPr>
            <a:spLocks noGrp="1"/>
          </p:cNvSpPr>
          <p:nvPr>
            <p:ph idx="1"/>
          </p:nvPr>
        </p:nvSpPr>
        <p:spPr>
          <a:xfrm>
            <a:off x="784742" y="2090507"/>
            <a:ext cx="5793475" cy="3581400"/>
          </a:xfrm>
        </p:spPr>
        <p:txBody>
          <a:bodyPr>
            <a:normAutofit/>
          </a:bodyPr>
          <a:lstStyle/>
          <a:p>
            <a:r>
              <a:rPr lang="en-US" sz="1400">
                <a:latin typeface="Avenir Book" panose="02000503020000020003" pitchFamily="2" charset="0"/>
              </a:rPr>
              <a:t>Traditional classroom seating is often fixed and doesn’t easily adapt.</a:t>
            </a:r>
          </a:p>
          <a:p>
            <a:r>
              <a:rPr lang="en-US" sz="1400">
                <a:latin typeface="Avenir Book" panose="02000503020000020003" pitchFamily="2" charset="0"/>
              </a:rPr>
              <a:t>Rows or groups of desks don’t account for how each student learns or behaves.</a:t>
            </a:r>
          </a:p>
          <a:p>
            <a:r>
              <a:rPr lang="en-US" sz="1400">
                <a:latin typeface="Avenir Book" panose="02000503020000020003" pitchFamily="2" charset="0"/>
              </a:rPr>
              <a:t>These seating arrangements can make students less engaged and may lead to more behavior problems.</a:t>
            </a:r>
          </a:p>
          <a:p>
            <a:r>
              <a:rPr lang="en-US" sz="1400">
                <a:latin typeface="Avenir Book" panose="02000503020000020003" pitchFamily="2" charset="0"/>
              </a:rPr>
              <a:t>Students with special needs might not get the help they need in these setups.</a:t>
            </a:r>
          </a:p>
          <a:p>
            <a:r>
              <a:rPr lang="en-US" sz="1400">
                <a:latin typeface="Avenir Book" panose="02000503020000020003" pitchFamily="2" charset="0"/>
              </a:rPr>
              <a:t>Fixed seating can make it hard for students to interact, which might make some feel left out.</a:t>
            </a:r>
          </a:p>
        </p:txBody>
      </p:sp>
      <p:sp>
        <p:nvSpPr>
          <p:cNvPr id="11" name="Rectangle 10">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pic>
        <p:nvPicPr>
          <p:cNvPr id="5" name="Picture 4" descr="Notebook and pencil on desk">
            <a:extLst>
              <a:ext uri="{FF2B5EF4-FFF2-40B4-BE49-F238E27FC236}">
                <a16:creationId xmlns:a16="http://schemas.microsoft.com/office/drawing/2014/main" id="{9B65C6A1-A3D5-FAC3-C250-187EFC158B71}"/>
              </a:ext>
            </a:extLst>
          </p:cNvPr>
          <p:cNvPicPr>
            <a:picLocks noChangeAspect="1"/>
          </p:cNvPicPr>
          <p:nvPr/>
        </p:nvPicPr>
        <p:blipFill>
          <a:blip r:embed="rId3"/>
          <a:srcRect l="49312" r="6112" b="-1"/>
          <a:stretch/>
        </p:blipFill>
        <p:spPr>
          <a:xfrm>
            <a:off x="7612260" y="10"/>
            <a:ext cx="4579739" cy="6857990"/>
          </a:xfrm>
          <a:prstGeom prst="rect">
            <a:avLst/>
          </a:prstGeom>
        </p:spPr>
      </p:pic>
    </p:spTree>
    <p:extLst>
      <p:ext uri="{BB962C8B-B14F-4D97-AF65-F5344CB8AC3E}">
        <p14:creationId xmlns:p14="http://schemas.microsoft.com/office/powerpoint/2010/main" val="1172379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B7211-203D-6856-5132-CDCFC6B548F2}"/>
              </a:ext>
            </a:extLst>
          </p:cNvPr>
          <p:cNvSpPr>
            <a:spLocks noGrp="1"/>
          </p:cNvSpPr>
          <p:nvPr>
            <p:ph type="title"/>
          </p:nvPr>
        </p:nvSpPr>
        <p:spPr>
          <a:xfrm>
            <a:off x="1371600" y="685800"/>
            <a:ext cx="9601200" cy="1485900"/>
          </a:xfrm>
        </p:spPr>
        <p:txBody>
          <a:bodyPr>
            <a:normAutofit/>
          </a:bodyPr>
          <a:lstStyle/>
          <a:p>
            <a:r>
              <a:rPr lang="en-US">
                <a:latin typeface="Avenir Book" panose="02000503020000020003" pitchFamily="2" charset="0"/>
              </a:rPr>
              <a:t>Student Challenges in the Classroom</a:t>
            </a:r>
            <a:endParaRPr lang="en-IL">
              <a:latin typeface="Avenir Book" panose="02000503020000020003" pitchFamily="2" charset="0"/>
            </a:endParaRPr>
          </a:p>
        </p:txBody>
      </p:sp>
      <p:graphicFrame>
        <p:nvGraphicFramePr>
          <p:cNvPr id="5" name="Content Placeholder 2">
            <a:extLst>
              <a:ext uri="{FF2B5EF4-FFF2-40B4-BE49-F238E27FC236}">
                <a16:creationId xmlns:a16="http://schemas.microsoft.com/office/drawing/2014/main" id="{676964F0-1798-B313-711B-3FC52FEA6407}"/>
              </a:ext>
            </a:extLst>
          </p:cNvPr>
          <p:cNvGraphicFramePr>
            <a:graphicFrameLocks noGrp="1"/>
          </p:cNvGraphicFramePr>
          <p:nvPr>
            <p:ph idx="1"/>
            <p:extLst>
              <p:ext uri="{D42A27DB-BD31-4B8C-83A1-F6EECF244321}">
                <p14:modId xmlns:p14="http://schemas.microsoft.com/office/powerpoint/2010/main" val="3858270600"/>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0990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11;p20">
            <a:extLst>
              <a:ext uri="{FF2B5EF4-FFF2-40B4-BE49-F238E27FC236}">
                <a16:creationId xmlns:a16="http://schemas.microsoft.com/office/drawing/2014/main" id="{9A3D17DC-91B4-9FA5-9BB9-69BE3D552BB5}"/>
              </a:ext>
            </a:extLst>
          </p:cNvPr>
          <p:cNvSpPr txBox="1">
            <a:spLocks noGrp="1"/>
          </p:cNvSpPr>
          <p:nvPr>
            <p:ph type="title"/>
          </p:nvPr>
        </p:nvSpPr>
        <p:spPr>
          <a:xfrm>
            <a:off x="784743" y="685800"/>
            <a:ext cx="5793475" cy="1485900"/>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3600"/>
            </a:pPr>
            <a:r>
              <a:rPr lang="en-US"/>
              <a:t>CURRENT TECHNOLOGIES</a:t>
            </a:r>
          </a:p>
        </p:txBody>
      </p:sp>
      <p:sp>
        <p:nvSpPr>
          <p:cNvPr id="7" name="TextBox 6">
            <a:extLst>
              <a:ext uri="{FF2B5EF4-FFF2-40B4-BE49-F238E27FC236}">
                <a16:creationId xmlns:a16="http://schemas.microsoft.com/office/drawing/2014/main" id="{460595EB-C04B-2498-FD26-94D79AEA7118}"/>
              </a:ext>
            </a:extLst>
          </p:cNvPr>
          <p:cNvSpPr txBox="1"/>
          <p:nvPr/>
        </p:nvSpPr>
        <p:spPr>
          <a:xfrm>
            <a:off x="784743" y="2286000"/>
            <a:ext cx="5793475"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sz="1500" b="1">
                <a:solidFill>
                  <a:schemeClr val="tx2"/>
                </a:solidFill>
              </a:rPr>
              <a:t> SmartSeat:</a:t>
            </a:r>
          </a:p>
          <a:p>
            <a:pPr marL="384048" indent="-384048" defTabSz="914400">
              <a:lnSpc>
                <a:spcPct val="94000"/>
              </a:lnSpc>
              <a:spcAft>
                <a:spcPts val="200"/>
              </a:spcAft>
              <a:buFont typeface="Franklin Gothic Book" panose="020B0503020102020204" pitchFamily="34" charset="0"/>
              <a:buChar char="•"/>
            </a:pPr>
            <a:r>
              <a:rPr lang="en-US" sz="1500">
                <a:solidFill>
                  <a:schemeClr val="tx2"/>
                </a:solidFill>
              </a:rPr>
              <a:t>Allows teachers to create and adjust digital seating charts based on student data.</a:t>
            </a:r>
          </a:p>
          <a:p>
            <a:pPr marL="384048" indent="-384048" defTabSz="914400">
              <a:lnSpc>
                <a:spcPct val="94000"/>
              </a:lnSpc>
              <a:spcAft>
                <a:spcPts val="200"/>
              </a:spcAft>
              <a:buFont typeface="Franklin Gothic Book" panose="020B0503020102020204" pitchFamily="34" charset="0"/>
              <a:buChar char="•"/>
            </a:pPr>
            <a:r>
              <a:rPr lang="en-US" sz="1500">
                <a:solidFill>
                  <a:schemeClr val="tx2"/>
                </a:solidFill>
              </a:rPr>
              <a:t>Helps manage classroom dynamics by visually organizing students according to their needs.</a:t>
            </a:r>
          </a:p>
          <a:p>
            <a:pPr marL="384048" indent="-384048" defTabSz="914400">
              <a:lnSpc>
                <a:spcPct val="94000"/>
              </a:lnSpc>
              <a:spcAft>
                <a:spcPts val="200"/>
              </a:spcAft>
              <a:buFont typeface="Franklin Gothic Book" panose="020B0503020102020204" pitchFamily="34" charset="0"/>
            </a:pPr>
            <a:r>
              <a:rPr lang="en-US" sz="1500" b="1">
                <a:solidFill>
                  <a:schemeClr val="tx2"/>
                </a:solidFill>
              </a:rPr>
              <a:t>ClassChart:</a:t>
            </a:r>
          </a:p>
          <a:p>
            <a:pPr marL="384048" indent="-384048" defTabSz="914400">
              <a:lnSpc>
                <a:spcPct val="94000"/>
              </a:lnSpc>
              <a:spcAft>
                <a:spcPts val="200"/>
              </a:spcAft>
              <a:buFont typeface="Franklin Gothic Book" panose="020B0503020102020204" pitchFamily="34" charset="0"/>
              <a:buChar char="•"/>
            </a:pPr>
            <a:r>
              <a:rPr lang="en-US" sz="1500">
                <a:solidFill>
                  <a:schemeClr val="tx2"/>
                </a:solidFill>
              </a:rPr>
              <a:t>Provides tools for behavior tracking and seating arrangements.</a:t>
            </a:r>
          </a:p>
          <a:p>
            <a:pPr marL="384048" indent="-384048" defTabSz="914400">
              <a:lnSpc>
                <a:spcPct val="94000"/>
              </a:lnSpc>
              <a:spcAft>
                <a:spcPts val="200"/>
              </a:spcAft>
              <a:buFont typeface="Franklin Gothic Book" panose="020B0503020102020204" pitchFamily="34" charset="0"/>
              <a:buChar char="•"/>
            </a:pPr>
            <a:r>
              <a:rPr lang="en-US" sz="1500">
                <a:solidFill>
                  <a:schemeClr val="tx2"/>
                </a:solidFill>
              </a:rPr>
              <a:t>Integrates student data to optimize classroom layouts and monitor progress.</a:t>
            </a:r>
          </a:p>
          <a:p>
            <a:pPr marL="384048" indent="-384048" defTabSz="914400">
              <a:lnSpc>
                <a:spcPct val="94000"/>
              </a:lnSpc>
              <a:spcAft>
                <a:spcPts val="200"/>
              </a:spcAft>
              <a:buFont typeface="Franklin Gothic Book" panose="020B0503020102020204" pitchFamily="34" charset="0"/>
            </a:pPr>
            <a:r>
              <a:rPr lang="en-US" sz="1500" b="1">
                <a:solidFill>
                  <a:schemeClr val="tx2"/>
                </a:solidFill>
              </a:rPr>
              <a:t> ClassDojo:</a:t>
            </a:r>
          </a:p>
          <a:p>
            <a:pPr marL="384048" indent="-384048" defTabSz="914400">
              <a:lnSpc>
                <a:spcPct val="94000"/>
              </a:lnSpc>
              <a:spcAft>
                <a:spcPts val="200"/>
              </a:spcAft>
              <a:buFont typeface="Franklin Gothic Book" panose="020B0503020102020204" pitchFamily="34" charset="0"/>
              <a:buChar char="•"/>
            </a:pPr>
            <a:r>
              <a:rPr lang="en-US" sz="1500">
                <a:solidFill>
                  <a:schemeClr val="tx2"/>
                </a:solidFill>
              </a:rPr>
              <a:t>Engages students through behavior management and rewards systems.</a:t>
            </a:r>
          </a:p>
          <a:p>
            <a:pPr marL="384048" indent="-384048" defTabSz="914400">
              <a:lnSpc>
                <a:spcPct val="94000"/>
              </a:lnSpc>
              <a:spcAft>
                <a:spcPts val="200"/>
              </a:spcAft>
              <a:buFont typeface="Franklin Gothic Book" panose="020B0503020102020204" pitchFamily="34" charset="0"/>
              <a:buChar char="•"/>
            </a:pPr>
            <a:r>
              <a:rPr lang="en-US" sz="1500">
                <a:solidFill>
                  <a:schemeClr val="tx2"/>
                </a:solidFill>
              </a:rPr>
              <a:t>Connects teachers, students, and parents with real-time feedback and communication.</a:t>
            </a:r>
          </a:p>
        </p:txBody>
      </p:sp>
      <p:sp>
        <p:nvSpPr>
          <p:cNvPr id="20" name="Rectangle 19">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pic>
        <p:nvPicPr>
          <p:cNvPr id="5" name="Picture 4">
            <a:extLst>
              <a:ext uri="{FF2B5EF4-FFF2-40B4-BE49-F238E27FC236}">
                <a16:creationId xmlns:a16="http://schemas.microsoft.com/office/drawing/2014/main" id="{93257D1C-EFF7-B415-C275-9B78ECE5248A}"/>
              </a:ext>
            </a:extLst>
          </p:cNvPr>
          <p:cNvPicPr>
            <a:picLocks noChangeAspect="1"/>
          </p:cNvPicPr>
          <p:nvPr/>
        </p:nvPicPr>
        <p:blipFill>
          <a:blip r:embed="rId3"/>
          <a:srcRect l="13089" r="20131"/>
          <a:stretch/>
        </p:blipFill>
        <p:spPr>
          <a:xfrm>
            <a:off x="7612260" y="10"/>
            <a:ext cx="4579739" cy="6857990"/>
          </a:xfrm>
          <a:prstGeom prst="rect">
            <a:avLst/>
          </a:prstGeom>
        </p:spPr>
      </p:pic>
    </p:spTree>
    <p:extLst>
      <p:ext uri="{BB962C8B-B14F-4D97-AF65-F5344CB8AC3E}">
        <p14:creationId xmlns:p14="http://schemas.microsoft.com/office/powerpoint/2010/main" val="2505966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Google Shape;211;p20">
            <a:extLst>
              <a:ext uri="{FF2B5EF4-FFF2-40B4-BE49-F238E27FC236}">
                <a16:creationId xmlns:a16="http://schemas.microsoft.com/office/drawing/2014/main" id="{0CF83EB3-A25A-76CD-0292-D45E9B068EA4}"/>
              </a:ext>
            </a:extLst>
          </p:cNvPr>
          <p:cNvSpPr txBox="1">
            <a:spLocks noGrp="1"/>
          </p:cNvSpPr>
          <p:nvPr>
            <p:ph type="title"/>
          </p:nvPr>
        </p:nvSpPr>
        <p:spPr>
          <a:xfrm>
            <a:off x="1023562" y="685800"/>
            <a:ext cx="10493524" cy="1485900"/>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3600"/>
            </a:pPr>
            <a:r>
              <a:rPr lang="en-US"/>
              <a:t>Limitations of Current Classroom Management systems</a:t>
            </a:r>
          </a:p>
        </p:txBody>
      </p:sp>
      <p:sp>
        <p:nvSpPr>
          <p:cNvPr id="1030" name="Rectangle 1029">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6" name="TextBox 5">
            <a:extLst>
              <a:ext uri="{FF2B5EF4-FFF2-40B4-BE49-F238E27FC236}">
                <a16:creationId xmlns:a16="http://schemas.microsoft.com/office/drawing/2014/main" id="{4879E27E-A6F2-8686-36FC-4B0E216704AF}"/>
              </a:ext>
            </a:extLst>
          </p:cNvPr>
          <p:cNvSpPr txBox="1"/>
          <p:nvPr/>
        </p:nvSpPr>
        <p:spPr>
          <a:xfrm>
            <a:off x="1023562" y="2286000"/>
            <a:ext cx="5072437"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b="1" err="1">
                <a:solidFill>
                  <a:schemeClr val="tx2"/>
                </a:solidFill>
              </a:rPr>
              <a:t>ClassCharts</a:t>
            </a:r>
            <a:r>
              <a:rPr lang="en-US" b="1">
                <a:solidFill>
                  <a:schemeClr val="tx2"/>
                </a:solidFill>
              </a:rPr>
              <a:t>:</a:t>
            </a:r>
          </a:p>
          <a:p>
            <a:pPr marL="384048" indent="-384048" defTabSz="914400">
              <a:lnSpc>
                <a:spcPct val="94000"/>
              </a:lnSpc>
              <a:spcAft>
                <a:spcPts val="200"/>
              </a:spcAft>
              <a:buFont typeface="Franklin Gothic Book" panose="020B0503020102020204" pitchFamily="34" charset="0"/>
            </a:pPr>
            <a:endParaRPr lang="en-US">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b="1">
                <a:solidFill>
                  <a:schemeClr val="tx2"/>
                </a:solidFill>
              </a:rPr>
              <a:t>Manual Updates:</a:t>
            </a:r>
            <a:r>
              <a:rPr lang="en-US">
                <a:solidFill>
                  <a:schemeClr val="tx2"/>
                </a:solidFill>
              </a:rPr>
              <a:t> Teachers must manually adjust seating arrangements; lacks automatic real-time adjustments.</a:t>
            </a:r>
          </a:p>
          <a:p>
            <a:pPr marL="384048" indent="-384048" defTabSz="914400">
              <a:lnSpc>
                <a:spcPct val="94000"/>
              </a:lnSpc>
              <a:spcAft>
                <a:spcPts val="200"/>
              </a:spcAft>
              <a:buFont typeface="Franklin Gothic Book" panose="020B0503020102020204" pitchFamily="34" charset="0"/>
              <a:buChar char="•"/>
            </a:pPr>
            <a:endParaRPr lang="en-US">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b="1">
                <a:solidFill>
                  <a:schemeClr val="tx2"/>
                </a:solidFill>
              </a:rPr>
              <a:t>Time-Consuming:</a:t>
            </a:r>
            <a:r>
              <a:rPr lang="en-US">
                <a:solidFill>
                  <a:schemeClr val="tx2"/>
                </a:solidFill>
              </a:rPr>
              <a:t> Updates can be time-consuming and may not reflect current student interactions.</a:t>
            </a:r>
          </a:p>
        </p:txBody>
      </p:sp>
      <p:pic>
        <p:nvPicPr>
          <p:cNvPr id="1026" name="Picture 2" descr="Class Charts - Magnus C of E Academy">
            <a:extLst>
              <a:ext uri="{FF2B5EF4-FFF2-40B4-BE49-F238E27FC236}">
                <a16:creationId xmlns:a16="http://schemas.microsoft.com/office/drawing/2014/main" id="{F2F88F65-A7F6-57B9-FCF1-DDC05ACD36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641" y="2641830"/>
            <a:ext cx="5105445" cy="295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127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Google Shape;211;p20">
            <a:extLst>
              <a:ext uri="{FF2B5EF4-FFF2-40B4-BE49-F238E27FC236}">
                <a16:creationId xmlns:a16="http://schemas.microsoft.com/office/drawing/2014/main" id="{5B30EE79-EB7C-C552-AC2B-837B1FD56F6D}"/>
              </a:ext>
            </a:extLst>
          </p:cNvPr>
          <p:cNvSpPr txBox="1">
            <a:spLocks noGrp="1"/>
          </p:cNvSpPr>
          <p:nvPr>
            <p:ph type="title"/>
          </p:nvPr>
        </p:nvSpPr>
        <p:spPr>
          <a:xfrm>
            <a:off x="1390650" y="685800"/>
            <a:ext cx="9886950" cy="1485900"/>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3600"/>
            </a:pPr>
            <a:r>
              <a:rPr lang="en-US"/>
              <a:t>Limitations of Current Classroom Management systems</a:t>
            </a:r>
          </a:p>
        </p:txBody>
      </p:sp>
      <p:sp>
        <p:nvSpPr>
          <p:cNvPr id="5" name="TextBox 4">
            <a:extLst>
              <a:ext uri="{FF2B5EF4-FFF2-40B4-BE49-F238E27FC236}">
                <a16:creationId xmlns:a16="http://schemas.microsoft.com/office/drawing/2014/main" id="{952E8A2A-373E-8E76-2DC7-656173257E19}"/>
              </a:ext>
            </a:extLst>
          </p:cNvPr>
          <p:cNvSpPr txBox="1"/>
          <p:nvPr/>
        </p:nvSpPr>
        <p:spPr>
          <a:xfrm>
            <a:off x="1390649" y="2286000"/>
            <a:ext cx="6176776"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b="1">
                <a:solidFill>
                  <a:schemeClr val="tx2"/>
                </a:solidFill>
              </a:rPr>
              <a:t> </a:t>
            </a:r>
            <a:r>
              <a:rPr lang="en-US" b="1" err="1">
                <a:solidFill>
                  <a:schemeClr val="tx2"/>
                </a:solidFill>
              </a:rPr>
              <a:t>SmartSeat</a:t>
            </a:r>
            <a:r>
              <a:rPr lang="en-US" b="1">
                <a:solidFill>
                  <a:schemeClr val="tx2"/>
                </a:solidFill>
              </a:rPr>
              <a:t>:</a:t>
            </a:r>
          </a:p>
          <a:p>
            <a:pPr marL="384048" indent="-384048" defTabSz="914400">
              <a:lnSpc>
                <a:spcPct val="94000"/>
              </a:lnSpc>
              <a:spcAft>
                <a:spcPts val="200"/>
              </a:spcAft>
              <a:buFont typeface="Franklin Gothic Book" panose="020B0503020102020204" pitchFamily="34" charset="0"/>
            </a:pPr>
            <a:endParaRPr lang="en-US">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b="1">
                <a:solidFill>
                  <a:schemeClr val="tx2"/>
                </a:solidFill>
              </a:rPr>
              <a:t>No Real-Time Data Integration:</a:t>
            </a:r>
            <a:r>
              <a:rPr lang="en-US">
                <a:solidFill>
                  <a:schemeClr val="tx2"/>
                </a:solidFill>
              </a:rPr>
              <a:t> Does not automatically adjust seating based on ongoing data or student behavior.</a:t>
            </a:r>
          </a:p>
          <a:p>
            <a:pPr marL="384048" indent="-384048" defTabSz="914400">
              <a:lnSpc>
                <a:spcPct val="94000"/>
              </a:lnSpc>
              <a:spcAft>
                <a:spcPts val="200"/>
              </a:spcAft>
              <a:buFont typeface="Franklin Gothic Book" panose="020B0503020102020204" pitchFamily="34" charset="0"/>
              <a:buChar char="•"/>
            </a:pPr>
            <a:endParaRPr lang="en-US">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b="1">
                <a:solidFill>
                  <a:schemeClr val="tx2"/>
                </a:solidFill>
              </a:rPr>
              <a:t>Manual Effort Required:</a:t>
            </a:r>
            <a:r>
              <a:rPr lang="en-US">
                <a:solidFill>
                  <a:schemeClr val="tx2"/>
                </a:solidFill>
              </a:rPr>
              <a:t> Teachers need to manually update seating and observations, which can be labor-intensive.</a:t>
            </a:r>
          </a:p>
        </p:txBody>
      </p:sp>
      <p:pic>
        <p:nvPicPr>
          <p:cNvPr id="2050" name="Picture 2" descr="Smart Seat by Cornsoft">
            <a:extLst>
              <a:ext uri="{FF2B5EF4-FFF2-40B4-BE49-F238E27FC236}">
                <a16:creationId xmlns:a16="http://schemas.microsoft.com/office/drawing/2014/main" id="{6DB98E90-D726-99F9-93EE-C00965427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358" b="-3"/>
          <a:stretch/>
        </p:blipFill>
        <p:spPr bwMode="auto">
          <a:xfrm>
            <a:off x="8061437" y="2401556"/>
            <a:ext cx="3211495" cy="3466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08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Google Shape;211;p20">
            <a:extLst>
              <a:ext uri="{FF2B5EF4-FFF2-40B4-BE49-F238E27FC236}">
                <a16:creationId xmlns:a16="http://schemas.microsoft.com/office/drawing/2014/main" id="{621F93E1-8E45-B1F5-F3BF-59B2DBFE4A5E}"/>
              </a:ext>
            </a:extLst>
          </p:cNvPr>
          <p:cNvSpPr txBox="1">
            <a:spLocks noGrp="1"/>
          </p:cNvSpPr>
          <p:nvPr>
            <p:ph type="title"/>
          </p:nvPr>
        </p:nvSpPr>
        <p:spPr>
          <a:xfrm>
            <a:off x="1023562" y="685800"/>
            <a:ext cx="10493524" cy="1485900"/>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3600"/>
            </a:pPr>
            <a:r>
              <a:rPr lang="en-US"/>
              <a:t>Limitations of Current Classroom Management systems</a:t>
            </a:r>
          </a:p>
        </p:txBody>
      </p:sp>
      <p:sp>
        <p:nvSpPr>
          <p:cNvPr id="13" name="Rectangle 12">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L"/>
          </a:p>
        </p:txBody>
      </p:sp>
      <p:sp>
        <p:nvSpPr>
          <p:cNvPr id="6" name="TextBox 5">
            <a:extLst>
              <a:ext uri="{FF2B5EF4-FFF2-40B4-BE49-F238E27FC236}">
                <a16:creationId xmlns:a16="http://schemas.microsoft.com/office/drawing/2014/main" id="{06111968-18CF-2DE6-BDA7-59DA5DD79B65}"/>
              </a:ext>
            </a:extLst>
          </p:cNvPr>
          <p:cNvSpPr txBox="1"/>
          <p:nvPr/>
        </p:nvSpPr>
        <p:spPr>
          <a:xfrm>
            <a:off x="1023562" y="2286000"/>
            <a:ext cx="5072437"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b="1">
                <a:solidFill>
                  <a:schemeClr val="tx2"/>
                </a:solidFill>
              </a:rPr>
              <a:t>ClassDojo:</a:t>
            </a:r>
          </a:p>
          <a:p>
            <a:pPr marL="384048" indent="-384048" defTabSz="914400">
              <a:lnSpc>
                <a:spcPct val="94000"/>
              </a:lnSpc>
              <a:spcAft>
                <a:spcPts val="200"/>
              </a:spcAft>
              <a:buFont typeface="Franklin Gothic Book" panose="020B0503020102020204" pitchFamily="34" charset="0"/>
            </a:pPr>
            <a:endParaRPr lang="en-US">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b="1">
                <a:solidFill>
                  <a:schemeClr val="tx2"/>
                </a:solidFill>
              </a:rPr>
              <a:t>Data Privacy Concerns:</a:t>
            </a:r>
            <a:r>
              <a:rPr lang="en-US">
                <a:solidFill>
                  <a:schemeClr val="tx2"/>
                </a:solidFill>
              </a:rPr>
              <a:t> Tracks and shares personal information, raising issues about data security.</a:t>
            </a:r>
          </a:p>
          <a:p>
            <a:pPr marL="384048" indent="-384048" defTabSz="914400">
              <a:lnSpc>
                <a:spcPct val="94000"/>
              </a:lnSpc>
              <a:spcAft>
                <a:spcPts val="200"/>
              </a:spcAft>
              <a:buFont typeface="Franklin Gothic Book" panose="020B0503020102020204" pitchFamily="34" charset="0"/>
              <a:buChar char="•"/>
            </a:pPr>
            <a:endParaRPr lang="en-US">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b="1">
                <a:solidFill>
                  <a:schemeClr val="tx2"/>
                </a:solidFill>
              </a:rPr>
              <a:t>Third-Party Sharing:</a:t>
            </a:r>
            <a:r>
              <a:rPr lang="en-US">
                <a:solidFill>
                  <a:schemeClr val="tx2"/>
                </a:solidFill>
              </a:rPr>
              <a:t> Information is shared with third parties, which could lead to potential data breaches.</a:t>
            </a:r>
          </a:p>
        </p:txBody>
      </p:sp>
      <p:pic>
        <p:nvPicPr>
          <p:cNvPr id="8" name="Picture 7">
            <a:extLst>
              <a:ext uri="{FF2B5EF4-FFF2-40B4-BE49-F238E27FC236}">
                <a16:creationId xmlns:a16="http://schemas.microsoft.com/office/drawing/2014/main" id="{6ADD6203-F6BA-8ABA-F822-1485CB4B2B2A}"/>
              </a:ext>
            </a:extLst>
          </p:cNvPr>
          <p:cNvPicPr>
            <a:picLocks noChangeAspect="1"/>
          </p:cNvPicPr>
          <p:nvPr/>
        </p:nvPicPr>
        <p:blipFill>
          <a:blip r:embed="rId3"/>
          <a:stretch>
            <a:fillRect/>
          </a:stretch>
        </p:blipFill>
        <p:spPr>
          <a:xfrm>
            <a:off x="6712398" y="2350235"/>
            <a:ext cx="4503931" cy="3542618"/>
          </a:xfrm>
          <a:prstGeom prst="rect">
            <a:avLst/>
          </a:prstGeom>
        </p:spPr>
      </p:pic>
    </p:spTree>
    <p:extLst>
      <p:ext uri="{BB962C8B-B14F-4D97-AF65-F5344CB8AC3E}">
        <p14:creationId xmlns:p14="http://schemas.microsoft.com/office/powerpoint/2010/main" val="207474619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0</TotalTime>
  <Words>2363</Words>
  <Application>Microsoft Macintosh PowerPoint</Application>
  <PresentationFormat>Widescreen</PresentationFormat>
  <Paragraphs>242</Paragraphs>
  <Slides>22</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Black</vt:lpstr>
      <vt:lpstr>Avenir</vt:lpstr>
      <vt:lpstr>Avenir Book</vt:lpstr>
      <vt:lpstr>Calibri</vt:lpstr>
      <vt:lpstr>Courier New</vt:lpstr>
      <vt:lpstr>Franklin Gothic Book</vt:lpstr>
      <vt:lpstr>Helvetica Neue</vt:lpstr>
      <vt:lpstr>Times New Roman</vt:lpstr>
      <vt:lpstr>Wingdings</vt:lpstr>
      <vt:lpstr>Crop</vt:lpstr>
      <vt:lpstr>PowerPoint Presentation</vt:lpstr>
      <vt:lpstr>AGENDA</vt:lpstr>
      <vt:lpstr>PowerPoint Presentation</vt:lpstr>
      <vt:lpstr>Problem</vt:lpstr>
      <vt:lpstr>Student Challenges in the Classroom</vt:lpstr>
      <vt:lpstr>CURRENT TECHNOLOGIES</vt:lpstr>
      <vt:lpstr>Limitations of Current Classroom Management systems</vt:lpstr>
      <vt:lpstr>Limitations of Current Classroom Management systems</vt:lpstr>
      <vt:lpstr>Limitations of Current Classroom Management systems</vt:lpstr>
      <vt:lpstr>Our Product</vt:lpstr>
      <vt:lpstr>Student Seating Preferences Questionnaire</vt:lpstr>
      <vt:lpstr>Student Seating Preferences Questionnaire</vt:lpstr>
      <vt:lpstr>System Advantages </vt:lpstr>
      <vt:lpstr>Technology Stack</vt:lpstr>
      <vt:lpstr>Virtual Class Web App</vt:lpstr>
      <vt:lpstr>PowerPoint Presentation</vt:lpstr>
      <vt:lpstr>PowerPoint Presentation</vt:lpstr>
      <vt:lpstr>PowerPoint Presentation</vt:lpstr>
      <vt:lpstr>PowerPoint Presentation</vt:lpstr>
      <vt:lpstr>What Makes Us Special?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נבי מרעי</dc:creator>
  <cp:lastModifiedBy>נבי מרעי</cp:lastModifiedBy>
  <cp:revision>1</cp:revision>
  <dcterms:created xsi:type="dcterms:W3CDTF">2024-09-03T07:43:43Z</dcterms:created>
  <dcterms:modified xsi:type="dcterms:W3CDTF">2024-09-08T09:00:46Z</dcterms:modified>
</cp:coreProperties>
</file>